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Lexend SemiBold"/>
      <p:regular r:id="rId66"/>
      <p:bold r:id="rId67"/>
    </p:embeddedFont>
    <p:embeddedFont>
      <p:font typeface="Lexend"/>
      <p:regular r:id="rId68"/>
      <p:bold r:id="rId69"/>
    </p:embeddedFont>
    <p:embeddedFont>
      <p:font typeface="DM Sans"/>
      <p:regular r:id="rId70"/>
      <p:bold r:id="rId71"/>
      <p:italic r:id="rId72"/>
      <p:boldItalic r:id="rId73"/>
    </p:embeddedFont>
    <p:embeddedFont>
      <p:font typeface="Open Sans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C583A8-360E-4035-AA5D-2A32B3C0C673}">
  <a:tblStyle styleId="{0CC583A8-360E-4035-AA5D-2A32B3C0C6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DMSans-boldItalic.fntdata"/><Relationship Id="rId72" Type="http://schemas.openxmlformats.org/officeDocument/2006/relationships/font" Target="fonts/DMSans-italic.fntdata"/><Relationship Id="rId31" Type="http://schemas.openxmlformats.org/officeDocument/2006/relationships/slide" Target="slides/slide25.xml"/><Relationship Id="rId75" Type="http://schemas.openxmlformats.org/officeDocument/2006/relationships/font" Target="fonts/OpenSans-bold.fntdata"/><Relationship Id="rId30" Type="http://schemas.openxmlformats.org/officeDocument/2006/relationships/slide" Target="slides/slide24.xml"/><Relationship Id="rId74" Type="http://schemas.openxmlformats.org/officeDocument/2006/relationships/font" Target="fonts/OpenSans-regular.fntdata"/><Relationship Id="rId33" Type="http://schemas.openxmlformats.org/officeDocument/2006/relationships/slide" Target="slides/slide27.xml"/><Relationship Id="rId77" Type="http://schemas.openxmlformats.org/officeDocument/2006/relationships/font" Target="fonts/OpenSans-boldItalic.fntdata"/><Relationship Id="rId32" Type="http://schemas.openxmlformats.org/officeDocument/2006/relationships/slide" Target="slides/slide26.xml"/><Relationship Id="rId76" Type="http://schemas.openxmlformats.org/officeDocument/2006/relationships/font" Target="fonts/OpenSans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DMSans-bold.fntdata"/><Relationship Id="rId70" Type="http://schemas.openxmlformats.org/officeDocument/2006/relationships/font" Target="fonts/DMSans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LexendSemiBold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Lexend-regular.fntdata"/><Relationship Id="rId23" Type="http://schemas.openxmlformats.org/officeDocument/2006/relationships/slide" Target="slides/slide17.xml"/><Relationship Id="rId67" Type="http://schemas.openxmlformats.org/officeDocument/2006/relationships/font" Target="fonts/LexendSemiBold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exen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b2e77be91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b2e77be9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18ec3fe6a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18ec3fe6a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b26dfb2c08_5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b26dfb2c08_5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b18ec3fe6a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b18ec3fe6a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important subgraph into events of congestion or free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illustrate how previous traffic conditions contribute to shaping the predicted outcome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b26dfb2c08_5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b26dfb2c08_5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Network: A graph structure defining the speed of the nodes of a geographical network during a certain time window.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STGNN: Black-box model that given an input traffic network can predict the behavior of the traffic network in the future.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b18ec3fe6a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2b18ec3fe6a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b26dfb2c08_5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b26dfb2c08_5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b18ec3fe6a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b18ec3fe6a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b1e44fa3b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b1e44fa3b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b32babe33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b32babe33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b1e44fa3bb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b1e44fa3b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b58945ed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b58945ed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b1e44fa3bb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b1e44fa3bb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b32babe33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b32babe33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b1e44fa3b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2b1e44fa3b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b1e44fa3bb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b1e44fa3bb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b1e44fa3b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2b1e44fa3b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b18ec3fe6a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b18ec3fe6a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b18ec3fe6a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b18ec3fe6a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b32babe3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2b32babe3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b32babe3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b32babe3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b32babe33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b32babe33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b1e44fa3b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b1e44fa3b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b1e44fa3bb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b1e44fa3bb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125d80b41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125d80b41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b24a46cbf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b24a46cbf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b1e44fa3b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b1e44fa3b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18ec3fe6a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18ec3fe6a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b24a46cbf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b24a46cbf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b24a46cbf2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b24a46cbf2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26dfb2c08_5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26dfb2c08_5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Network: </a:t>
            </a:r>
            <a:r>
              <a:rPr lang="en"/>
              <a:t>A graph structure defining the speed of the nodes of a geographical network during a certain time window.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STGNN: Black-box model that given an input traffic network can predict the behavior of the traffic network in the future.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2b26dfb2c08_5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2b26dfb2c08_5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b26dfb2c08_5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b26dfb2c08_5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b15c35fccb_4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b15c35fccb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2b18ec3fe6a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2b18ec3fe6a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b15c35fccb_4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2b15c35fccb_4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b15c35fccb_4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2b15c35fccb_4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b15c35fccb_4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2b15c35fccb_4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2b24a46cbf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2b24a46cbf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b15c35fccb_4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b15c35fccb_4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b15c35fccb_4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2b15c35fccb_4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b26dfb2c08_5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b26dfb2c08_5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Event: </a:t>
            </a:r>
            <a:r>
              <a:rPr lang="en"/>
              <a:t>Subgraph of the predicted network representing a traffic congestion or free flow.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Concise subgraph of the input traffic network that can approximately correctly forecast the predicted event through the inference of the STGNN.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2b24a46cbf2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2b24a46cbf2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2b24a46cbf2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2b24a46cbf2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2b1e44fa3bb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2b1e44fa3b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2b24a46cbf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2b24a46cbf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2b24a46cbf2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2b24a46cbf2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2b24a46cbf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2b24a46cbf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2b24a46cbf2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2b24a46cbf2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2b5125c02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2b5125c02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2b32babe33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2b32babe33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b32babe33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b32babe33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26dfb2c08_5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b26dfb2c08_5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18ec3fe6a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b18ec3fe6a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2e77be913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b2e77be913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b2e77be91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b2e77be91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80" y="1375950"/>
            <a:ext cx="4731000" cy="22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"/>
              <a:buNone/>
              <a:defRPr sz="72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100" y="3676350"/>
            <a:ext cx="4731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-5400000">
            <a:off x="7915500" y="4851076"/>
            <a:ext cx="1358782" cy="1185435"/>
          </a:xfrm>
          <a:custGeom>
            <a:rect b="b" l="l" r="r" t="t"/>
            <a:pathLst>
              <a:path extrusionOk="0" h="12535" w="14368">
                <a:moveTo>
                  <a:pt x="89" y="0"/>
                </a:moveTo>
                <a:cubicBezTo>
                  <a:pt x="46" y="0"/>
                  <a:pt x="0" y="46"/>
                  <a:pt x="0" y="92"/>
                </a:cubicBezTo>
                <a:cubicBezTo>
                  <a:pt x="0" y="135"/>
                  <a:pt x="46" y="181"/>
                  <a:pt x="89" y="181"/>
                </a:cubicBezTo>
                <a:lnTo>
                  <a:pt x="991" y="181"/>
                </a:lnTo>
                <a:cubicBezTo>
                  <a:pt x="1034" y="181"/>
                  <a:pt x="1080" y="135"/>
                  <a:pt x="1080" y="92"/>
                </a:cubicBezTo>
                <a:cubicBezTo>
                  <a:pt x="1080" y="46"/>
                  <a:pt x="1034" y="0"/>
                  <a:pt x="991" y="0"/>
                </a:cubicBezTo>
                <a:close/>
                <a:moveTo>
                  <a:pt x="2341" y="0"/>
                </a:moveTo>
                <a:cubicBezTo>
                  <a:pt x="2295" y="0"/>
                  <a:pt x="2249" y="46"/>
                  <a:pt x="2249" y="92"/>
                </a:cubicBezTo>
                <a:cubicBezTo>
                  <a:pt x="2249" y="135"/>
                  <a:pt x="2295" y="181"/>
                  <a:pt x="2341" y="181"/>
                </a:cubicBezTo>
                <a:lnTo>
                  <a:pt x="3240" y="181"/>
                </a:lnTo>
                <a:cubicBezTo>
                  <a:pt x="3286" y="181"/>
                  <a:pt x="3330" y="135"/>
                  <a:pt x="3330" y="92"/>
                </a:cubicBezTo>
                <a:cubicBezTo>
                  <a:pt x="3330" y="46"/>
                  <a:pt x="3286" y="0"/>
                  <a:pt x="3240" y="0"/>
                </a:cubicBezTo>
                <a:close/>
                <a:moveTo>
                  <a:pt x="4590" y="0"/>
                </a:moveTo>
                <a:cubicBezTo>
                  <a:pt x="4545" y="0"/>
                  <a:pt x="4501" y="46"/>
                  <a:pt x="4501" y="92"/>
                </a:cubicBezTo>
                <a:cubicBezTo>
                  <a:pt x="4501" y="135"/>
                  <a:pt x="4545" y="181"/>
                  <a:pt x="4590" y="181"/>
                </a:cubicBezTo>
                <a:lnTo>
                  <a:pt x="5490" y="181"/>
                </a:lnTo>
                <a:cubicBezTo>
                  <a:pt x="5536" y="181"/>
                  <a:pt x="5581" y="135"/>
                  <a:pt x="5581" y="92"/>
                </a:cubicBezTo>
                <a:cubicBezTo>
                  <a:pt x="5581" y="46"/>
                  <a:pt x="5536" y="0"/>
                  <a:pt x="5490" y="0"/>
                </a:cubicBezTo>
                <a:close/>
                <a:moveTo>
                  <a:pt x="6840" y="0"/>
                </a:moveTo>
                <a:cubicBezTo>
                  <a:pt x="6796" y="0"/>
                  <a:pt x="6751" y="46"/>
                  <a:pt x="6751" y="92"/>
                </a:cubicBezTo>
                <a:cubicBezTo>
                  <a:pt x="6751" y="135"/>
                  <a:pt x="6796" y="181"/>
                  <a:pt x="6840" y="181"/>
                </a:cubicBezTo>
                <a:lnTo>
                  <a:pt x="6942" y="181"/>
                </a:lnTo>
                <a:cubicBezTo>
                  <a:pt x="7212" y="181"/>
                  <a:pt x="7472" y="192"/>
                  <a:pt x="7731" y="227"/>
                </a:cubicBezTo>
                <a:cubicBezTo>
                  <a:pt x="7774" y="227"/>
                  <a:pt x="7820" y="192"/>
                  <a:pt x="7831" y="149"/>
                </a:cubicBezTo>
                <a:cubicBezTo>
                  <a:pt x="7831" y="92"/>
                  <a:pt x="7798" y="46"/>
                  <a:pt x="7752" y="46"/>
                </a:cubicBezTo>
                <a:cubicBezTo>
                  <a:pt x="7482" y="14"/>
                  <a:pt x="7212" y="0"/>
                  <a:pt x="6942" y="0"/>
                </a:cubicBezTo>
                <a:close/>
                <a:moveTo>
                  <a:pt x="9064" y="314"/>
                </a:moveTo>
                <a:cubicBezTo>
                  <a:pt x="9020" y="314"/>
                  <a:pt x="8987" y="335"/>
                  <a:pt x="8978" y="373"/>
                </a:cubicBezTo>
                <a:cubicBezTo>
                  <a:pt x="8957" y="419"/>
                  <a:pt x="8989" y="473"/>
                  <a:pt x="9035" y="486"/>
                </a:cubicBezTo>
                <a:cubicBezTo>
                  <a:pt x="9316" y="575"/>
                  <a:pt x="9596" y="675"/>
                  <a:pt x="9867" y="800"/>
                </a:cubicBezTo>
                <a:cubicBezTo>
                  <a:pt x="9877" y="802"/>
                  <a:pt x="9887" y="803"/>
                  <a:pt x="9898" y="803"/>
                </a:cubicBezTo>
                <a:cubicBezTo>
                  <a:pt x="9936" y="803"/>
                  <a:pt x="9974" y="787"/>
                  <a:pt x="9991" y="743"/>
                </a:cubicBezTo>
                <a:cubicBezTo>
                  <a:pt x="10002" y="700"/>
                  <a:pt x="9991" y="654"/>
                  <a:pt x="9945" y="632"/>
                </a:cubicBezTo>
                <a:cubicBezTo>
                  <a:pt x="9664" y="508"/>
                  <a:pt x="9383" y="405"/>
                  <a:pt x="9092" y="316"/>
                </a:cubicBezTo>
                <a:cubicBezTo>
                  <a:pt x="9082" y="314"/>
                  <a:pt x="9073" y="314"/>
                  <a:pt x="9064" y="314"/>
                </a:cubicBezTo>
                <a:close/>
                <a:moveTo>
                  <a:pt x="11079" y="1276"/>
                </a:moveTo>
                <a:cubicBezTo>
                  <a:pt x="11052" y="1276"/>
                  <a:pt x="11024" y="1291"/>
                  <a:pt x="11003" y="1318"/>
                </a:cubicBezTo>
                <a:cubicBezTo>
                  <a:pt x="10982" y="1364"/>
                  <a:pt x="10992" y="1418"/>
                  <a:pt x="11025" y="1442"/>
                </a:cubicBezTo>
                <a:cubicBezTo>
                  <a:pt x="11273" y="1610"/>
                  <a:pt x="11511" y="1791"/>
                  <a:pt x="11735" y="1993"/>
                </a:cubicBezTo>
                <a:cubicBezTo>
                  <a:pt x="11749" y="2007"/>
                  <a:pt x="11766" y="2013"/>
                  <a:pt x="11785" y="2013"/>
                </a:cubicBezTo>
                <a:cubicBezTo>
                  <a:pt x="11811" y="2013"/>
                  <a:pt x="11839" y="2001"/>
                  <a:pt x="11859" y="1982"/>
                </a:cubicBezTo>
                <a:cubicBezTo>
                  <a:pt x="11892" y="1947"/>
                  <a:pt x="11892" y="1890"/>
                  <a:pt x="11848" y="1858"/>
                </a:cubicBezTo>
                <a:cubicBezTo>
                  <a:pt x="11622" y="1656"/>
                  <a:pt x="11387" y="1464"/>
                  <a:pt x="11127" y="1296"/>
                </a:cubicBezTo>
                <a:cubicBezTo>
                  <a:pt x="11113" y="1282"/>
                  <a:pt x="11096" y="1276"/>
                  <a:pt x="11079" y="1276"/>
                </a:cubicBezTo>
                <a:close/>
                <a:moveTo>
                  <a:pt x="12715" y="2811"/>
                </a:moveTo>
                <a:cubicBezTo>
                  <a:pt x="12696" y="2811"/>
                  <a:pt x="12676" y="2816"/>
                  <a:pt x="12658" y="2825"/>
                </a:cubicBezTo>
                <a:cubicBezTo>
                  <a:pt x="12623" y="2860"/>
                  <a:pt x="12613" y="2916"/>
                  <a:pt x="12645" y="2960"/>
                </a:cubicBezTo>
                <a:cubicBezTo>
                  <a:pt x="12826" y="3186"/>
                  <a:pt x="12996" y="3432"/>
                  <a:pt x="13153" y="3691"/>
                </a:cubicBezTo>
                <a:cubicBezTo>
                  <a:pt x="13166" y="3714"/>
                  <a:pt x="13195" y="3731"/>
                  <a:pt x="13225" y="3731"/>
                </a:cubicBezTo>
                <a:cubicBezTo>
                  <a:pt x="13242" y="3731"/>
                  <a:pt x="13260" y="3726"/>
                  <a:pt x="13277" y="3713"/>
                </a:cubicBezTo>
                <a:cubicBezTo>
                  <a:pt x="13320" y="3691"/>
                  <a:pt x="13333" y="3635"/>
                  <a:pt x="13309" y="3591"/>
                </a:cubicBezTo>
                <a:cubicBezTo>
                  <a:pt x="13153" y="3332"/>
                  <a:pt x="12972" y="3084"/>
                  <a:pt x="12793" y="2849"/>
                </a:cubicBezTo>
                <a:cubicBezTo>
                  <a:pt x="12773" y="2822"/>
                  <a:pt x="12744" y="2811"/>
                  <a:pt x="12715" y="2811"/>
                </a:cubicBezTo>
                <a:close/>
                <a:moveTo>
                  <a:pt x="13818" y="4763"/>
                </a:moveTo>
                <a:cubicBezTo>
                  <a:pt x="13806" y="4763"/>
                  <a:pt x="13793" y="4766"/>
                  <a:pt x="13782" y="4771"/>
                </a:cubicBezTo>
                <a:cubicBezTo>
                  <a:pt x="13738" y="4782"/>
                  <a:pt x="13714" y="4839"/>
                  <a:pt x="13725" y="4885"/>
                </a:cubicBezTo>
                <a:cubicBezTo>
                  <a:pt x="13828" y="5166"/>
                  <a:pt x="13917" y="5446"/>
                  <a:pt x="13984" y="5738"/>
                </a:cubicBezTo>
                <a:cubicBezTo>
                  <a:pt x="13993" y="5777"/>
                  <a:pt x="14036" y="5809"/>
                  <a:pt x="14077" y="5809"/>
                </a:cubicBezTo>
                <a:cubicBezTo>
                  <a:pt x="14084" y="5809"/>
                  <a:pt x="14091" y="5808"/>
                  <a:pt x="14098" y="5806"/>
                </a:cubicBezTo>
                <a:cubicBezTo>
                  <a:pt x="14143" y="5795"/>
                  <a:pt x="14176" y="5738"/>
                  <a:pt x="14165" y="5695"/>
                </a:cubicBezTo>
                <a:cubicBezTo>
                  <a:pt x="14098" y="5401"/>
                  <a:pt x="14008" y="5109"/>
                  <a:pt x="13895" y="4828"/>
                </a:cubicBezTo>
                <a:cubicBezTo>
                  <a:pt x="13887" y="4786"/>
                  <a:pt x="13854" y="4763"/>
                  <a:pt x="13818" y="4763"/>
                </a:cubicBezTo>
                <a:close/>
                <a:moveTo>
                  <a:pt x="14265" y="6953"/>
                </a:moveTo>
                <a:cubicBezTo>
                  <a:pt x="14211" y="6967"/>
                  <a:pt x="14176" y="6999"/>
                  <a:pt x="14176" y="7056"/>
                </a:cubicBezTo>
                <a:cubicBezTo>
                  <a:pt x="14187" y="7180"/>
                  <a:pt x="14187" y="7304"/>
                  <a:pt x="14187" y="7426"/>
                </a:cubicBezTo>
                <a:lnTo>
                  <a:pt x="14187" y="7944"/>
                </a:lnTo>
                <a:cubicBezTo>
                  <a:pt x="14187" y="8001"/>
                  <a:pt x="14222" y="8033"/>
                  <a:pt x="14278" y="8033"/>
                </a:cubicBezTo>
                <a:cubicBezTo>
                  <a:pt x="14322" y="8033"/>
                  <a:pt x="14368" y="8001"/>
                  <a:pt x="14368" y="7944"/>
                </a:cubicBezTo>
                <a:lnTo>
                  <a:pt x="14368" y="7426"/>
                </a:lnTo>
                <a:cubicBezTo>
                  <a:pt x="14368" y="7291"/>
                  <a:pt x="14368" y="7169"/>
                  <a:pt x="14357" y="7045"/>
                </a:cubicBezTo>
                <a:cubicBezTo>
                  <a:pt x="14357" y="6999"/>
                  <a:pt x="14311" y="6953"/>
                  <a:pt x="14265" y="6953"/>
                </a:cubicBezTo>
                <a:close/>
                <a:moveTo>
                  <a:pt x="14278" y="9205"/>
                </a:moveTo>
                <a:cubicBezTo>
                  <a:pt x="14222" y="9205"/>
                  <a:pt x="14187" y="9248"/>
                  <a:pt x="14187" y="9294"/>
                </a:cubicBezTo>
                <a:lnTo>
                  <a:pt x="14187" y="10193"/>
                </a:lnTo>
                <a:cubicBezTo>
                  <a:pt x="14187" y="10250"/>
                  <a:pt x="14222" y="10285"/>
                  <a:pt x="14278" y="10285"/>
                </a:cubicBezTo>
                <a:cubicBezTo>
                  <a:pt x="14322" y="10285"/>
                  <a:pt x="14368" y="10250"/>
                  <a:pt x="14368" y="10193"/>
                </a:cubicBezTo>
                <a:lnTo>
                  <a:pt x="14368" y="9294"/>
                </a:lnTo>
                <a:cubicBezTo>
                  <a:pt x="14368" y="9248"/>
                  <a:pt x="14322" y="9205"/>
                  <a:pt x="14278" y="9205"/>
                </a:cubicBezTo>
                <a:close/>
                <a:moveTo>
                  <a:pt x="14278" y="11454"/>
                </a:moveTo>
                <a:cubicBezTo>
                  <a:pt x="14222" y="11454"/>
                  <a:pt x="14187" y="11500"/>
                  <a:pt x="14187" y="11543"/>
                </a:cubicBezTo>
                <a:lnTo>
                  <a:pt x="14187" y="12445"/>
                </a:lnTo>
                <a:cubicBezTo>
                  <a:pt x="14187" y="12502"/>
                  <a:pt x="14222" y="12534"/>
                  <a:pt x="14278" y="12534"/>
                </a:cubicBezTo>
                <a:cubicBezTo>
                  <a:pt x="14322" y="12534"/>
                  <a:pt x="14368" y="12502"/>
                  <a:pt x="14368" y="12445"/>
                </a:cubicBezTo>
                <a:lnTo>
                  <a:pt x="14368" y="11543"/>
                </a:lnTo>
                <a:cubicBezTo>
                  <a:pt x="14368" y="11500"/>
                  <a:pt x="14322" y="11454"/>
                  <a:pt x="14278" y="114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690700" y="-1414000"/>
            <a:ext cx="1376016" cy="3182435"/>
          </a:xfrm>
          <a:custGeom>
            <a:rect b="b" l="l" r="r" t="t"/>
            <a:pathLst>
              <a:path extrusionOk="0" h="40076" w="17328">
                <a:moveTo>
                  <a:pt x="8460" y="0"/>
                </a:moveTo>
                <a:cubicBezTo>
                  <a:pt x="8147" y="14"/>
                  <a:pt x="7842" y="36"/>
                  <a:pt x="7561" y="68"/>
                </a:cubicBezTo>
                <a:cubicBezTo>
                  <a:pt x="7505" y="68"/>
                  <a:pt x="7472" y="114"/>
                  <a:pt x="7472" y="160"/>
                </a:cubicBezTo>
                <a:cubicBezTo>
                  <a:pt x="7482" y="209"/>
                  <a:pt x="7516" y="240"/>
                  <a:pt x="7555" y="240"/>
                </a:cubicBezTo>
                <a:cubicBezTo>
                  <a:pt x="7560" y="240"/>
                  <a:pt x="7566" y="239"/>
                  <a:pt x="7572" y="238"/>
                </a:cubicBezTo>
                <a:cubicBezTo>
                  <a:pt x="7864" y="216"/>
                  <a:pt x="8158" y="192"/>
                  <a:pt x="8460" y="181"/>
                </a:cubicBezTo>
                <a:cubicBezTo>
                  <a:pt x="8517" y="181"/>
                  <a:pt x="8552" y="149"/>
                  <a:pt x="8552" y="92"/>
                </a:cubicBezTo>
                <a:cubicBezTo>
                  <a:pt x="8552" y="46"/>
                  <a:pt x="8506" y="0"/>
                  <a:pt x="8460" y="0"/>
                </a:cubicBezTo>
                <a:close/>
                <a:moveTo>
                  <a:pt x="9802" y="55"/>
                </a:moveTo>
                <a:cubicBezTo>
                  <a:pt x="9757" y="55"/>
                  <a:pt x="9721" y="88"/>
                  <a:pt x="9721" y="135"/>
                </a:cubicBezTo>
                <a:cubicBezTo>
                  <a:pt x="9711" y="181"/>
                  <a:pt x="9754" y="227"/>
                  <a:pt x="9800" y="238"/>
                </a:cubicBezTo>
                <a:cubicBezTo>
                  <a:pt x="10105" y="260"/>
                  <a:pt x="10396" y="316"/>
                  <a:pt x="10677" y="373"/>
                </a:cubicBezTo>
                <a:cubicBezTo>
                  <a:pt x="10683" y="374"/>
                  <a:pt x="10689" y="375"/>
                  <a:pt x="10695" y="375"/>
                </a:cubicBezTo>
                <a:cubicBezTo>
                  <a:pt x="10734" y="375"/>
                  <a:pt x="10768" y="345"/>
                  <a:pt x="10780" y="306"/>
                </a:cubicBezTo>
                <a:cubicBezTo>
                  <a:pt x="10791" y="249"/>
                  <a:pt x="10766" y="203"/>
                  <a:pt x="10712" y="192"/>
                </a:cubicBezTo>
                <a:cubicBezTo>
                  <a:pt x="10429" y="135"/>
                  <a:pt x="10126" y="92"/>
                  <a:pt x="9821" y="57"/>
                </a:cubicBezTo>
                <a:cubicBezTo>
                  <a:pt x="9815" y="56"/>
                  <a:pt x="9808" y="55"/>
                  <a:pt x="9802" y="55"/>
                </a:cubicBezTo>
                <a:close/>
                <a:moveTo>
                  <a:pt x="6238" y="292"/>
                </a:moveTo>
                <a:cubicBezTo>
                  <a:pt x="6230" y="292"/>
                  <a:pt x="6221" y="293"/>
                  <a:pt x="6211" y="295"/>
                </a:cubicBezTo>
                <a:cubicBezTo>
                  <a:pt x="5906" y="362"/>
                  <a:pt x="5625" y="451"/>
                  <a:pt x="5345" y="540"/>
                </a:cubicBezTo>
                <a:cubicBezTo>
                  <a:pt x="5299" y="565"/>
                  <a:pt x="5277" y="608"/>
                  <a:pt x="5288" y="665"/>
                </a:cubicBezTo>
                <a:cubicBezTo>
                  <a:pt x="5308" y="703"/>
                  <a:pt x="5341" y="724"/>
                  <a:pt x="5378" y="724"/>
                </a:cubicBezTo>
                <a:cubicBezTo>
                  <a:pt x="5386" y="724"/>
                  <a:pt x="5393" y="723"/>
                  <a:pt x="5401" y="721"/>
                </a:cubicBezTo>
                <a:cubicBezTo>
                  <a:pt x="5671" y="621"/>
                  <a:pt x="5963" y="540"/>
                  <a:pt x="6257" y="462"/>
                </a:cubicBezTo>
                <a:cubicBezTo>
                  <a:pt x="6300" y="451"/>
                  <a:pt x="6335" y="405"/>
                  <a:pt x="6325" y="362"/>
                </a:cubicBezTo>
                <a:cubicBezTo>
                  <a:pt x="6313" y="315"/>
                  <a:pt x="6281" y="292"/>
                  <a:pt x="6238" y="292"/>
                </a:cubicBezTo>
                <a:close/>
                <a:moveTo>
                  <a:pt x="11980" y="578"/>
                </a:moveTo>
                <a:cubicBezTo>
                  <a:pt x="11945" y="578"/>
                  <a:pt x="11911" y="601"/>
                  <a:pt x="11903" y="643"/>
                </a:cubicBezTo>
                <a:cubicBezTo>
                  <a:pt x="11881" y="689"/>
                  <a:pt x="11903" y="732"/>
                  <a:pt x="11949" y="756"/>
                </a:cubicBezTo>
                <a:cubicBezTo>
                  <a:pt x="12230" y="867"/>
                  <a:pt x="12500" y="991"/>
                  <a:pt x="12748" y="1137"/>
                </a:cubicBezTo>
                <a:cubicBezTo>
                  <a:pt x="12760" y="1144"/>
                  <a:pt x="12774" y="1147"/>
                  <a:pt x="12787" y="1147"/>
                </a:cubicBezTo>
                <a:cubicBezTo>
                  <a:pt x="12821" y="1147"/>
                  <a:pt x="12855" y="1128"/>
                  <a:pt x="12872" y="1105"/>
                </a:cubicBezTo>
                <a:cubicBezTo>
                  <a:pt x="12894" y="1059"/>
                  <a:pt x="12883" y="1002"/>
                  <a:pt x="12837" y="981"/>
                </a:cubicBezTo>
                <a:cubicBezTo>
                  <a:pt x="12578" y="835"/>
                  <a:pt x="12308" y="700"/>
                  <a:pt x="12016" y="586"/>
                </a:cubicBezTo>
                <a:cubicBezTo>
                  <a:pt x="12005" y="581"/>
                  <a:pt x="11992" y="578"/>
                  <a:pt x="11980" y="578"/>
                </a:cubicBezTo>
                <a:close/>
                <a:moveTo>
                  <a:pt x="4143" y="1093"/>
                </a:moveTo>
                <a:cubicBezTo>
                  <a:pt x="4127" y="1093"/>
                  <a:pt x="4111" y="1097"/>
                  <a:pt x="4097" y="1105"/>
                </a:cubicBezTo>
                <a:cubicBezTo>
                  <a:pt x="3827" y="1251"/>
                  <a:pt x="3568" y="1418"/>
                  <a:pt x="3330" y="1588"/>
                </a:cubicBezTo>
                <a:cubicBezTo>
                  <a:pt x="3298" y="1610"/>
                  <a:pt x="3287" y="1666"/>
                  <a:pt x="3309" y="1712"/>
                </a:cubicBezTo>
                <a:cubicBezTo>
                  <a:pt x="3328" y="1738"/>
                  <a:pt x="3355" y="1748"/>
                  <a:pt x="3381" y="1748"/>
                </a:cubicBezTo>
                <a:cubicBezTo>
                  <a:pt x="3400" y="1748"/>
                  <a:pt x="3418" y="1743"/>
                  <a:pt x="3433" y="1734"/>
                </a:cubicBezTo>
                <a:cubicBezTo>
                  <a:pt x="3668" y="1566"/>
                  <a:pt x="3916" y="1407"/>
                  <a:pt x="4186" y="1261"/>
                </a:cubicBezTo>
                <a:cubicBezTo>
                  <a:pt x="4232" y="1240"/>
                  <a:pt x="4243" y="1183"/>
                  <a:pt x="4219" y="1137"/>
                </a:cubicBezTo>
                <a:cubicBezTo>
                  <a:pt x="4204" y="1108"/>
                  <a:pt x="4174" y="1093"/>
                  <a:pt x="4143" y="1093"/>
                </a:cubicBezTo>
                <a:close/>
                <a:moveTo>
                  <a:pt x="13905" y="1722"/>
                </a:moveTo>
                <a:cubicBezTo>
                  <a:pt x="13881" y="1722"/>
                  <a:pt x="13856" y="1732"/>
                  <a:pt x="13839" y="1755"/>
                </a:cubicBezTo>
                <a:cubicBezTo>
                  <a:pt x="13804" y="1791"/>
                  <a:pt x="13817" y="1847"/>
                  <a:pt x="13850" y="1880"/>
                </a:cubicBezTo>
                <a:cubicBezTo>
                  <a:pt x="14087" y="2071"/>
                  <a:pt x="14301" y="2274"/>
                  <a:pt x="14503" y="2487"/>
                </a:cubicBezTo>
                <a:cubicBezTo>
                  <a:pt x="14519" y="2505"/>
                  <a:pt x="14542" y="2514"/>
                  <a:pt x="14566" y="2514"/>
                </a:cubicBezTo>
                <a:cubicBezTo>
                  <a:pt x="14590" y="2514"/>
                  <a:pt x="14615" y="2505"/>
                  <a:pt x="14638" y="2487"/>
                </a:cubicBezTo>
                <a:cubicBezTo>
                  <a:pt x="14671" y="2455"/>
                  <a:pt x="14671" y="2398"/>
                  <a:pt x="14638" y="2363"/>
                </a:cubicBezTo>
                <a:cubicBezTo>
                  <a:pt x="14425" y="2139"/>
                  <a:pt x="14209" y="1936"/>
                  <a:pt x="13963" y="1745"/>
                </a:cubicBezTo>
                <a:cubicBezTo>
                  <a:pt x="13947" y="1730"/>
                  <a:pt x="13926" y="1722"/>
                  <a:pt x="13905" y="1722"/>
                </a:cubicBezTo>
                <a:close/>
                <a:moveTo>
                  <a:pt x="2359" y="2452"/>
                </a:moveTo>
                <a:cubicBezTo>
                  <a:pt x="2335" y="2452"/>
                  <a:pt x="2312" y="2460"/>
                  <a:pt x="2296" y="2476"/>
                </a:cubicBezTo>
                <a:cubicBezTo>
                  <a:pt x="2083" y="2701"/>
                  <a:pt x="1880" y="2927"/>
                  <a:pt x="1699" y="3162"/>
                </a:cubicBezTo>
                <a:cubicBezTo>
                  <a:pt x="1678" y="3208"/>
                  <a:pt x="1678" y="3265"/>
                  <a:pt x="1721" y="3286"/>
                </a:cubicBezTo>
                <a:cubicBezTo>
                  <a:pt x="1735" y="3301"/>
                  <a:pt x="1754" y="3307"/>
                  <a:pt x="1772" y="3307"/>
                </a:cubicBezTo>
                <a:cubicBezTo>
                  <a:pt x="1799" y="3307"/>
                  <a:pt x="1826" y="3295"/>
                  <a:pt x="1845" y="3276"/>
                </a:cubicBezTo>
                <a:cubicBezTo>
                  <a:pt x="2026" y="3052"/>
                  <a:pt x="2218" y="2825"/>
                  <a:pt x="2431" y="2601"/>
                </a:cubicBezTo>
                <a:cubicBezTo>
                  <a:pt x="2463" y="2566"/>
                  <a:pt x="2463" y="2512"/>
                  <a:pt x="2431" y="2476"/>
                </a:cubicBezTo>
                <a:cubicBezTo>
                  <a:pt x="2408" y="2460"/>
                  <a:pt x="2382" y="2452"/>
                  <a:pt x="2359" y="2452"/>
                </a:cubicBezTo>
                <a:close/>
                <a:moveTo>
                  <a:pt x="15431" y="3373"/>
                </a:moveTo>
                <a:cubicBezTo>
                  <a:pt x="15412" y="3373"/>
                  <a:pt x="15394" y="3379"/>
                  <a:pt x="15381" y="3389"/>
                </a:cubicBezTo>
                <a:cubicBezTo>
                  <a:pt x="15335" y="3421"/>
                  <a:pt x="15324" y="3478"/>
                  <a:pt x="15357" y="3511"/>
                </a:cubicBezTo>
                <a:cubicBezTo>
                  <a:pt x="15527" y="3759"/>
                  <a:pt x="15683" y="4018"/>
                  <a:pt x="15829" y="4267"/>
                </a:cubicBezTo>
                <a:cubicBezTo>
                  <a:pt x="15845" y="4295"/>
                  <a:pt x="15876" y="4310"/>
                  <a:pt x="15907" y="4310"/>
                </a:cubicBezTo>
                <a:cubicBezTo>
                  <a:pt x="15923" y="4310"/>
                  <a:pt x="15939" y="4306"/>
                  <a:pt x="15953" y="4299"/>
                </a:cubicBezTo>
                <a:cubicBezTo>
                  <a:pt x="15999" y="4277"/>
                  <a:pt x="16010" y="4221"/>
                  <a:pt x="15988" y="4175"/>
                </a:cubicBezTo>
                <a:cubicBezTo>
                  <a:pt x="15843" y="3929"/>
                  <a:pt x="15683" y="3670"/>
                  <a:pt x="15505" y="3411"/>
                </a:cubicBezTo>
                <a:cubicBezTo>
                  <a:pt x="15485" y="3384"/>
                  <a:pt x="15457" y="3373"/>
                  <a:pt x="15431" y="3373"/>
                </a:cubicBezTo>
                <a:close/>
                <a:moveTo>
                  <a:pt x="1037" y="4265"/>
                </a:moveTo>
                <a:cubicBezTo>
                  <a:pt x="1008" y="4265"/>
                  <a:pt x="984" y="4281"/>
                  <a:pt x="968" y="4310"/>
                </a:cubicBezTo>
                <a:cubicBezTo>
                  <a:pt x="811" y="4591"/>
                  <a:pt x="687" y="4861"/>
                  <a:pt x="573" y="5131"/>
                </a:cubicBezTo>
                <a:cubicBezTo>
                  <a:pt x="552" y="5177"/>
                  <a:pt x="573" y="5233"/>
                  <a:pt x="619" y="5244"/>
                </a:cubicBezTo>
                <a:cubicBezTo>
                  <a:pt x="631" y="5250"/>
                  <a:pt x="644" y="5252"/>
                  <a:pt x="657" y="5252"/>
                </a:cubicBezTo>
                <a:cubicBezTo>
                  <a:pt x="693" y="5252"/>
                  <a:pt x="728" y="5232"/>
                  <a:pt x="744" y="5198"/>
                </a:cubicBezTo>
                <a:cubicBezTo>
                  <a:pt x="843" y="4942"/>
                  <a:pt x="968" y="4672"/>
                  <a:pt x="1127" y="4388"/>
                </a:cubicBezTo>
                <a:cubicBezTo>
                  <a:pt x="1149" y="4356"/>
                  <a:pt x="1127" y="4299"/>
                  <a:pt x="1081" y="4277"/>
                </a:cubicBezTo>
                <a:cubicBezTo>
                  <a:pt x="1066" y="4269"/>
                  <a:pt x="1051" y="4265"/>
                  <a:pt x="1037" y="4265"/>
                </a:cubicBezTo>
                <a:close/>
                <a:moveTo>
                  <a:pt x="16508" y="5348"/>
                </a:moveTo>
                <a:cubicBezTo>
                  <a:pt x="16496" y="5348"/>
                  <a:pt x="16484" y="5351"/>
                  <a:pt x="16472" y="5357"/>
                </a:cubicBezTo>
                <a:cubicBezTo>
                  <a:pt x="16426" y="5379"/>
                  <a:pt x="16404" y="5425"/>
                  <a:pt x="16415" y="5468"/>
                </a:cubicBezTo>
                <a:cubicBezTo>
                  <a:pt x="16539" y="5762"/>
                  <a:pt x="16639" y="6054"/>
                  <a:pt x="16731" y="6313"/>
                </a:cubicBezTo>
                <a:cubicBezTo>
                  <a:pt x="16740" y="6351"/>
                  <a:pt x="16780" y="6373"/>
                  <a:pt x="16819" y="6373"/>
                </a:cubicBezTo>
                <a:cubicBezTo>
                  <a:pt x="16826" y="6373"/>
                  <a:pt x="16834" y="6372"/>
                  <a:pt x="16842" y="6370"/>
                </a:cubicBezTo>
                <a:cubicBezTo>
                  <a:pt x="16887" y="6359"/>
                  <a:pt x="16923" y="6302"/>
                  <a:pt x="16898" y="6257"/>
                </a:cubicBezTo>
                <a:cubicBezTo>
                  <a:pt x="16820" y="5987"/>
                  <a:pt x="16707" y="5706"/>
                  <a:pt x="16585" y="5401"/>
                </a:cubicBezTo>
                <a:cubicBezTo>
                  <a:pt x="16567" y="5369"/>
                  <a:pt x="16540" y="5348"/>
                  <a:pt x="16508" y="5348"/>
                </a:cubicBezTo>
                <a:close/>
                <a:moveTo>
                  <a:pt x="236" y="6356"/>
                </a:moveTo>
                <a:cubicBezTo>
                  <a:pt x="191" y="6356"/>
                  <a:pt x="156" y="6388"/>
                  <a:pt x="147" y="6427"/>
                </a:cubicBezTo>
                <a:cubicBezTo>
                  <a:pt x="47" y="6832"/>
                  <a:pt x="12" y="7145"/>
                  <a:pt x="1" y="7337"/>
                </a:cubicBezTo>
                <a:cubicBezTo>
                  <a:pt x="1" y="7383"/>
                  <a:pt x="33" y="7426"/>
                  <a:pt x="90" y="7426"/>
                </a:cubicBezTo>
                <a:cubicBezTo>
                  <a:pt x="136" y="7426"/>
                  <a:pt x="182" y="7393"/>
                  <a:pt x="182" y="7337"/>
                </a:cubicBezTo>
                <a:cubicBezTo>
                  <a:pt x="193" y="7169"/>
                  <a:pt x="225" y="6864"/>
                  <a:pt x="317" y="6470"/>
                </a:cubicBezTo>
                <a:cubicBezTo>
                  <a:pt x="338" y="6427"/>
                  <a:pt x="303" y="6370"/>
                  <a:pt x="260" y="6359"/>
                </a:cubicBezTo>
                <a:cubicBezTo>
                  <a:pt x="252" y="6357"/>
                  <a:pt x="244" y="6356"/>
                  <a:pt x="236" y="6356"/>
                </a:cubicBezTo>
                <a:close/>
                <a:moveTo>
                  <a:pt x="17171" y="7504"/>
                </a:moveTo>
                <a:cubicBezTo>
                  <a:pt x="17163" y="7504"/>
                  <a:pt x="17155" y="7505"/>
                  <a:pt x="17147" y="7507"/>
                </a:cubicBezTo>
                <a:cubicBezTo>
                  <a:pt x="17101" y="7518"/>
                  <a:pt x="17068" y="7561"/>
                  <a:pt x="17079" y="7607"/>
                </a:cubicBezTo>
                <a:cubicBezTo>
                  <a:pt x="17101" y="7731"/>
                  <a:pt x="17125" y="7820"/>
                  <a:pt x="17125" y="7887"/>
                </a:cubicBezTo>
                <a:cubicBezTo>
                  <a:pt x="17136" y="7923"/>
                  <a:pt x="17136" y="7944"/>
                  <a:pt x="17136" y="7955"/>
                </a:cubicBezTo>
                <a:cubicBezTo>
                  <a:pt x="17147" y="7966"/>
                  <a:pt x="17147" y="7966"/>
                  <a:pt x="17147" y="7979"/>
                </a:cubicBezTo>
                <a:lnTo>
                  <a:pt x="17147" y="8484"/>
                </a:lnTo>
                <a:cubicBezTo>
                  <a:pt x="17147" y="8541"/>
                  <a:pt x="17179" y="8573"/>
                  <a:pt x="17236" y="8573"/>
                </a:cubicBezTo>
                <a:cubicBezTo>
                  <a:pt x="17282" y="8573"/>
                  <a:pt x="17328" y="8541"/>
                  <a:pt x="17328" y="8484"/>
                </a:cubicBezTo>
                <a:lnTo>
                  <a:pt x="17328" y="7966"/>
                </a:lnTo>
                <a:lnTo>
                  <a:pt x="17328" y="7955"/>
                </a:lnTo>
                <a:cubicBezTo>
                  <a:pt x="17328" y="7955"/>
                  <a:pt x="17303" y="7820"/>
                  <a:pt x="17260" y="7574"/>
                </a:cubicBezTo>
                <a:cubicBezTo>
                  <a:pt x="17249" y="7535"/>
                  <a:pt x="17215" y="7504"/>
                  <a:pt x="17171" y="7504"/>
                </a:cubicBezTo>
                <a:close/>
                <a:moveTo>
                  <a:pt x="90" y="8608"/>
                </a:moveTo>
                <a:cubicBezTo>
                  <a:pt x="33" y="8608"/>
                  <a:pt x="1" y="8641"/>
                  <a:pt x="1" y="8697"/>
                </a:cubicBezTo>
                <a:lnTo>
                  <a:pt x="1" y="9599"/>
                </a:lnTo>
                <a:cubicBezTo>
                  <a:pt x="1" y="9653"/>
                  <a:pt x="33" y="9688"/>
                  <a:pt x="90" y="9688"/>
                </a:cubicBezTo>
                <a:cubicBezTo>
                  <a:pt x="136" y="9688"/>
                  <a:pt x="182" y="9653"/>
                  <a:pt x="182" y="9599"/>
                </a:cubicBezTo>
                <a:lnTo>
                  <a:pt x="182" y="8697"/>
                </a:lnTo>
                <a:cubicBezTo>
                  <a:pt x="182" y="8641"/>
                  <a:pt x="136" y="8608"/>
                  <a:pt x="90" y="8608"/>
                </a:cubicBezTo>
                <a:close/>
                <a:moveTo>
                  <a:pt x="17236" y="9745"/>
                </a:moveTo>
                <a:cubicBezTo>
                  <a:pt x="17179" y="9745"/>
                  <a:pt x="17147" y="9788"/>
                  <a:pt x="17147" y="9834"/>
                </a:cubicBezTo>
                <a:lnTo>
                  <a:pt x="17147" y="10733"/>
                </a:lnTo>
                <a:cubicBezTo>
                  <a:pt x="17147" y="10790"/>
                  <a:pt x="17179" y="10825"/>
                  <a:pt x="17236" y="10825"/>
                </a:cubicBezTo>
                <a:cubicBezTo>
                  <a:pt x="17282" y="10825"/>
                  <a:pt x="17328" y="10790"/>
                  <a:pt x="17328" y="10733"/>
                </a:cubicBezTo>
                <a:lnTo>
                  <a:pt x="17328" y="9834"/>
                </a:lnTo>
                <a:cubicBezTo>
                  <a:pt x="17328" y="9788"/>
                  <a:pt x="17282" y="9745"/>
                  <a:pt x="17236" y="9745"/>
                </a:cubicBezTo>
                <a:close/>
                <a:moveTo>
                  <a:pt x="90" y="10868"/>
                </a:moveTo>
                <a:cubicBezTo>
                  <a:pt x="33" y="10868"/>
                  <a:pt x="1" y="10903"/>
                  <a:pt x="1" y="10960"/>
                </a:cubicBezTo>
                <a:lnTo>
                  <a:pt x="1" y="11859"/>
                </a:lnTo>
                <a:cubicBezTo>
                  <a:pt x="1" y="11905"/>
                  <a:pt x="33" y="11948"/>
                  <a:pt x="90" y="11948"/>
                </a:cubicBezTo>
                <a:cubicBezTo>
                  <a:pt x="136" y="11948"/>
                  <a:pt x="182" y="11905"/>
                  <a:pt x="182" y="11859"/>
                </a:cubicBezTo>
                <a:lnTo>
                  <a:pt x="182" y="10960"/>
                </a:lnTo>
                <a:cubicBezTo>
                  <a:pt x="182" y="10903"/>
                  <a:pt x="136" y="10868"/>
                  <a:pt x="90" y="10868"/>
                </a:cubicBezTo>
                <a:close/>
                <a:moveTo>
                  <a:pt x="17236" y="11994"/>
                </a:moveTo>
                <a:cubicBezTo>
                  <a:pt x="17179" y="11994"/>
                  <a:pt x="17147" y="12040"/>
                  <a:pt x="17147" y="12083"/>
                </a:cubicBezTo>
                <a:lnTo>
                  <a:pt x="17147" y="12985"/>
                </a:lnTo>
                <a:cubicBezTo>
                  <a:pt x="17147" y="13042"/>
                  <a:pt x="17179" y="13074"/>
                  <a:pt x="17236" y="13074"/>
                </a:cubicBezTo>
                <a:cubicBezTo>
                  <a:pt x="17282" y="13074"/>
                  <a:pt x="17328" y="13042"/>
                  <a:pt x="17328" y="12985"/>
                </a:cubicBezTo>
                <a:lnTo>
                  <a:pt x="17328" y="12083"/>
                </a:lnTo>
                <a:cubicBezTo>
                  <a:pt x="17328" y="12040"/>
                  <a:pt x="17282" y="11994"/>
                  <a:pt x="17236" y="11994"/>
                </a:cubicBezTo>
                <a:close/>
                <a:moveTo>
                  <a:pt x="90" y="13120"/>
                </a:moveTo>
                <a:cubicBezTo>
                  <a:pt x="33" y="13120"/>
                  <a:pt x="1" y="13163"/>
                  <a:pt x="1" y="13209"/>
                </a:cubicBezTo>
                <a:lnTo>
                  <a:pt x="1" y="14108"/>
                </a:lnTo>
                <a:cubicBezTo>
                  <a:pt x="1" y="14165"/>
                  <a:pt x="33" y="14200"/>
                  <a:pt x="90" y="14200"/>
                </a:cubicBezTo>
                <a:cubicBezTo>
                  <a:pt x="136" y="14200"/>
                  <a:pt x="182" y="14165"/>
                  <a:pt x="182" y="14108"/>
                </a:cubicBezTo>
                <a:lnTo>
                  <a:pt x="182" y="13209"/>
                </a:lnTo>
                <a:cubicBezTo>
                  <a:pt x="182" y="13163"/>
                  <a:pt x="136" y="13120"/>
                  <a:pt x="90" y="13120"/>
                </a:cubicBezTo>
                <a:close/>
                <a:moveTo>
                  <a:pt x="17236" y="14243"/>
                </a:moveTo>
                <a:cubicBezTo>
                  <a:pt x="17179" y="14243"/>
                  <a:pt x="17147" y="14289"/>
                  <a:pt x="17147" y="14335"/>
                </a:cubicBezTo>
                <a:lnTo>
                  <a:pt x="17147" y="15234"/>
                </a:lnTo>
                <a:cubicBezTo>
                  <a:pt x="17147" y="15291"/>
                  <a:pt x="17179" y="15324"/>
                  <a:pt x="17236" y="15324"/>
                </a:cubicBezTo>
                <a:cubicBezTo>
                  <a:pt x="17282" y="15324"/>
                  <a:pt x="17328" y="15291"/>
                  <a:pt x="17328" y="15234"/>
                </a:cubicBezTo>
                <a:lnTo>
                  <a:pt x="17328" y="14335"/>
                </a:lnTo>
                <a:cubicBezTo>
                  <a:pt x="17328" y="14289"/>
                  <a:pt x="17282" y="14243"/>
                  <a:pt x="17236" y="14243"/>
                </a:cubicBezTo>
                <a:close/>
                <a:moveTo>
                  <a:pt x="90" y="15380"/>
                </a:moveTo>
                <a:cubicBezTo>
                  <a:pt x="33" y="15380"/>
                  <a:pt x="1" y="15415"/>
                  <a:pt x="1" y="15472"/>
                </a:cubicBezTo>
                <a:lnTo>
                  <a:pt x="1" y="16371"/>
                </a:lnTo>
                <a:cubicBezTo>
                  <a:pt x="1" y="16417"/>
                  <a:pt x="33" y="16460"/>
                  <a:pt x="90" y="16460"/>
                </a:cubicBezTo>
                <a:cubicBezTo>
                  <a:pt x="136" y="16460"/>
                  <a:pt x="182" y="16417"/>
                  <a:pt x="182" y="16371"/>
                </a:cubicBezTo>
                <a:lnTo>
                  <a:pt x="182" y="15472"/>
                </a:lnTo>
                <a:cubicBezTo>
                  <a:pt x="182" y="15415"/>
                  <a:pt x="136" y="15380"/>
                  <a:pt x="90" y="15380"/>
                </a:cubicBezTo>
                <a:close/>
                <a:moveTo>
                  <a:pt x="17236" y="16495"/>
                </a:moveTo>
                <a:cubicBezTo>
                  <a:pt x="17179" y="16495"/>
                  <a:pt x="17147" y="16539"/>
                  <a:pt x="17147" y="16584"/>
                </a:cubicBezTo>
                <a:lnTo>
                  <a:pt x="17147" y="17484"/>
                </a:lnTo>
                <a:cubicBezTo>
                  <a:pt x="17147" y="17540"/>
                  <a:pt x="17179" y="17575"/>
                  <a:pt x="17236" y="17575"/>
                </a:cubicBezTo>
                <a:cubicBezTo>
                  <a:pt x="17282" y="17575"/>
                  <a:pt x="17328" y="17540"/>
                  <a:pt x="17328" y="17484"/>
                </a:cubicBezTo>
                <a:lnTo>
                  <a:pt x="17328" y="16584"/>
                </a:lnTo>
                <a:cubicBezTo>
                  <a:pt x="17328" y="16539"/>
                  <a:pt x="17282" y="16495"/>
                  <a:pt x="17236" y="16495"/>
                </a:cubicBezTo>
                <a:close/>
                <a:moveTo>
                  <a:pt x="90" y="17632"/>
                </a:moveTo>
                <a:cubicBezTo>
                  <a:pt x="33" y="17632"/>
                  <a:pt x="1" y="17675"/>
                  <a:pt x="1" y="17721"/>
                </a:cubicBezTo>
                <a:lnTo>
                  <a:pt x="1" y="18620"/>
                </a:lnTo>
                <a:cubicBezTo>
                  <a:pt x="1" y="18677"/>
                  <a:pt x="33" y="18712"/>
                  <a:pt x="90" y="18712"/>
                </a:cubicBezTo>
                <a:cubicBezTo>
                  <a:pt x="136" y="18712"/>
                  <a:pt x="182" y="18677"/>
                  <a:pt x="182" y="18620"/>
                </a:cubicBezTo>
                <a:lnTo>
                  <a:pt x="182" y="17721"/>
                </a:lnTo>
                <a:cubicBezTo>
                  <a:pt x="182" y="17675"/>
                  <a:pt x="136" y="17632"/>
                  <a:pt x="90" y="17632"/>
                </a:cubicBezTo>
                <a:close/>
                <a:moveTo>
                  <a:pt x="17236" y="18745"/>
                </a:moveTo>
                <a:cubicBezTo>
                  <a:pt x="17179" y="18745"/>
                  <a:pt x="17147" y="18790"/>
                  <a:pt x="17147" y="18834"/>
                </a:cubicBezTo>
                <a:lnTo>
                  <a:pt x="17147" y="19736"/>
                </a:lnTo>
                <a:cubicBezTo>
                  <a:pt x="17147" y="19792"/>
                  <a:pt x="17179" y="19825"/>
                  <a:pt x="17236" y="19825"/>
                </a:cubicBezTo>
                <a:cubicBezTo>
                  <a:pt x="17282" y="19825"/>
                  <a:pt x="17328" y="19792"/>
                  <a:pt x="17328" y="19736"/>
                </a:cubicBezTo>
                <a:lnTo>
                  <a:pt x="17328" y="18834"/>
                </a:lnTo>
                <a:cubicBezTo>
                  <a:pt x="17328" y="18790"/>
                  <a:pt x="17282" y="18745"/>
                  <a:pt x="17236" y="18745"/>
                </a:cubicBezTo>
                <a:close/>
                <a:moveTo>
                  <a:pt x="90" y="19892"/>
                </a:moveTo>
                <a:cubicBezTo>
                  <a:pt x="33" y="19892"/>
                  <a:pt x="1" y="19927"/>
                  <a:pt x="1" y="19981"/>
                </a:cubicBezTo>
                <a:lnTo>
                  <a:pt x="1" y="20883"/>
                </a:lnTo>
                <a:cubicBezTo>
                  <a:pt x="1" y="20926"/>
                  <a:pt x="33" y="20972"/>
                  <a:pt x="90" y="20972"/>
                </a:cubicBezTo>
                <a:cubicBezTo>
                  <a:pt x="136" y="20972"/>
                  <a:pt x="182" y="20926"/>
                  <a:pt x="182" y="20883"/>
                </a:cubicBezTo>
                <a:lnTo>
                  <a:pt x="182" y="19981"/>
                </a:lnTo>
                <a:cubicBezTo>
                  <a:pt x="182" y="19927"/>
                  <a:pt x="136" y="19892"/>
                  <a:pt x="90" y="19892"/>
                </a:cubicBezTo>
                <a:close/>
                <a:moveTo>
                  <a:pt x="17236" y="20994"/>
                </a:moveTo>
                <a:cubicBezTo>
                  <a:pt x="17179" y="20994"/>
                  <a:pt x="17147" y="21040"/>
                  <a:pt x="17147" y="21086"/>
                </a:cubicBezTo>
                <a:lnTo>
                  <a:pt x="17147" y="21985"/>
                </a:lnTo>
                <a:cubicBezTo>
                  <a:pt x="17147" y="22041"/>
                  <a:pt x="17179" y="22074"/>
                  <a:pt x="17236" y="22074"/>
                </a:cubicBezTo>
                <a:cubicBezTo>
                  <a:pt x="17282" y="22074"/>
                  <a:pt x="17328" y="22041"/>
                  <a:pt x="17328" y="21985"/>
                </a:cubicBezTo>
                <a:lnTo>
                  <a:pt x="17328" y="21086"/>
                </a:lnTo>
                <a:cubicBezTo>
                  <a:pt x="17328" y="21040"/>
                  <a:pt x="17282" y="20994"/>
                  <a:pt x="17236" y="20994"/>
                </a:cubicBezTo>
                <a:close/>
                <a:moveTo>
                  <a:pt x="90" y="22141"/>
                </a:moveTo>
                <a:cubicBezTo>
                  <a:pt x="33" y="22141"/>
                  <a:pt x="1" y="22187"/>
                  <a:pt x="1" y="22233"/>
                </a:cubicBezTo>
                <a:lnTo>
                  <a:pt x="1" y="23143"/>
                </a:lnTo>
                <a:cubicBezTo>
                  <a:pt x="1" y="23189"/>
                  <a:pt x="33" y="23235"/>
                  <a:pt x="90" y="23235"/>
                </a:cubicBezTo>
                <a:cubicBezTo>
                  <a:pt x="136" y="23235"/>
                  <a:pt x="182" y="23189"/>
                  <a:pt x="182" y="23143"/>
                </a:cubicBezTo>
                <a:lnTo>
                  <a:pt x="182" y="22233"/>
                </a:lnTo>
                <a:cubicBezTo>
                  <a:pt x="182" y="22187"/>
                  <a:pt x="136" y="22141"/>
                  <a:pt x="90" y="22141"/>
                </a:cubicBezTo>
                <a:close/>
                <a:moveTo>
                  <a:pt x="17236" y="23246"/>
                </a:moveTo>
                <a:cubicBezTo>
                  <a:pt x="17179" y="23246"/>
                  <a:pt x="17147" y="23289"/>
                  <a:pt x="17147" y="23335"/>
                </a:cubicBezTo>
                <a:lnTo>
                  <a:pt x="17147" y="24234"/>
                </a:lnTo>
                <a:cubicBezTo>
                  <a:pt x="17147" y="24291"/>
                  <a:pt x="17179" y="24326"/>
                  <a:pt x="17236" y="24326"/>
                </a:cubicBezTo>
                <a:cubicBezTo>
                  <a:pt x="17282" y="24326"/>
                  <a:pt x="17328" y="24291"/>
                  <a:pt x="17328" y="24234"/>
                </a:cubicBezTo>
                <a:lnTo>
                  <a:pt x="17328" y="23335"/>
                </a:lnTo>
                <a:cubicBezTo>
                  <a:pt x="17328" y="23289"/>
                  <a:pt x="17282" y="23246"/>
                  <a:pt x="17236" y="23246"/>
                </a:cubicBezTo>
                <a:close/>
                <a:moveTo>
                  <a:pt x="17236" y="25495"/>
                </a:moveTo>
                <a:cubicBezTo>
                  <a:pt x="17179" y="25495"/>
                  <a:pt x="17147" y="25541"/>
                  <a:pt x="17147" y="25584"/>
                </a:cubicBezTo>
                <a:lnTo>
                  <a:pt x="17147" y="26486"/>
                </a:lnTo>
                <a:cubicBezTo>
                  <a:pt x="17147" y="26542"/>
                  <a:pt x="17179" y="26575"/>
                  <a:pt x="17236" y="26575"/>
                </a:cubicBezTo>
                <a:cubicBezTo>
                  <a:pt x="17282" y="26575"/>
                  <a:pt x="17328" y="26542"/>
                  <a:pt x="17328" y="26486"/>
                </a:cubicBezTo>
                <a:lnTo>
                  <a:pt x="17328" y="25584"/>
                </a:lnTo>
                <a:cubicBezTo>
                  <a:pt x="17328" y="25541"/>
                  <a:pt x="17282" y="25495"/>
                  <a:pt x="17236" y="25495"/>
                </a:cubicBezTo>
                <a:close/>
                <a:moveTo>
                  <a:pt x="17236" y="27744"/>
                </a:moveTo>
                <a:cubicBezTo>
                  <a:pt x="17179" y="27744"/>
                  <a:pt x="17147" y="27790"/>
                  <a:pt x="17147" y="27836"/>
                </a:cubicBezTo>
                <a:lnTo>
                  <a:pt x="17147" y="28735"/>
                </a:lnTo>
                <a:cubicBezTo>
                  <a:pt x="17147" y="28792"/>
                  <a:pt x="17179" y="28824"/>
                  <a:pt x="17236" y="28824"/>
                </a:cubicBezTo>
                <a:cubicBezTo>
                  <a:pt x="17282" y="28824"/>
                  <a:pt x="17328" y="28792"/>
                  <a:pt x="17328" y="28735"/>
                </a:cubicBezTo>
                <a:lnTo>
                  <a:pt x="17328" y="27836"/>
                </a:lnTo>
                <a:cubicBezTo>
                  <a:pt x="17328" y="27790"/>
                  <a:pt x="17282" y="27744"/>
                  <a:pt x="17236" y="27744"/>
                </a:cubicBezTo>
                <a:close/>
                <a:moveTo>
                  <a:pt x="17236" y="29996"/>
                </a:moveTo>
                <a:cubicBezTo>
                  <a:pt x="17179" y="29996"/>
                  <a:pt x="17147" y="30039"/>
                  <a:pt x="17147" y="30085"/>
                </a:cubicBezTo>
                <a:lnTo>
                  <a:pt x="17147" y="30984"/>
                </a:lnTo>
                <a:cubicBezTo>
                  <a:pt x="17147" y="31041"/>
                  <a:pt x="17179" y="31076"/>
                  <a:pt x="17236" y="31076"/>
                </a:cubicBezTo>
                <a:cubicBezTo>
                  <a:pt x="17282" y="31076"/>
                  <a:pt x="17328" y="31041"/>
                  <a:pt x="17328" y="30984"/>
                </a:cubicBezTo>
                <a:lnTo>
                  <a:pt x="17328" y="30085"/>
                </a:lnTo>
                <a:cubicBezTo>
                  <a:pt x="17328" y="30039"/>
                  <a:pt x="17282" y="29996"/>
                  <a:pt x="17236" y="29996"/>
                </a:cubicBezTo>
                <a:close/>
                <a:moveTo>
                  <a:pt x="17236" y="32245"/>
                </a:moveTo>
                <a:cubicBezTo>
                  <a:pt x="17179" y="32245"/>
                  <a:pt x="17147" y="32291"/>
                  <a:pt x="17147" y="32334"/>
                </a:cubicBezTo>
                <a:lnTo>
                  <a:pt x="17147" y="33236"/>
                </a:lnTo>
                <a:cubicBezTo>
                  <a:pt x="17147" y="33293"/>
                  <a:pt x="17179" y="33325"/>
                  <a:pt x="17236" y="33325"/>
                </a:cubicBezTo>
                <a:cubicBezTo>
                  <a:pt x="17282" y="33325"/>
                  <a:pt x="17328" y="33293"/>
                  <a:pt x="17328" y="33236"/>
                </a:cubicBezTo>
                <a:lnTo>
                  <a:pt x="17328" y="32334"/>
                </a:lnTo>
                <a:cubicBezTo>
                  <a:pt x="17328" y="32291"/>
                  <a:pt x="17282" y="32245"/>
                  <a:pt x="17236" y="32245"/>
                </a:cubicBezTo>
                <a:close/>
                <a:moveTo>
                  <a:pt x="17236" y="34494"/>
                </a:moveTo>
                <a:cubicBezTo>
                  <a:pt x="17179" y="34494"/>
                  <a:pt x="17147" y="34540"/>
                  <a:pt x="17147" y="34586"/>
                </a:cubicBezTo>
                <a:lnTo>
                  <a:pt x="17147" y="35485"/>
                </a:lnTo>
                <a:cubicBezTo>
                  <a:pt x="17147" y="35542"/>
                  <a:pt x="17179" y="35574"/>
                  <a:pt x="17236" y="35574"/>
                </a:cubicBezTo>
                <a:cubicBezTo>
                  <a:pt x="17282" y="35574"/>
                  <a:pt x="17328" y="35542"/>
                  <a:pt x="17328" y="35485"/>
                </a:cubicBezTo>
                <a:lnTo>
                  <a:pt x="17328" y="34586"/>
                </a:lnTo>
                <a:cubicBezTo>
                  <a:pt x="17328" y="34540"/>
                  <a:pt x="17282" y="34494"/>
                  <a:pt x="17236" y="34494"/>
                </a:cubicBezTo>
                <a:close/>
                <a:moveTo>
                  <a:pt x="17236" y="36746"/>
                </a:moveTo>
                <a:cubicBezTo>
                  <a:pt x="17179" y="36746"/>
                  <a:pt x="17147" y="36789"/>
                  <a:pt x="17147" y="36835"/>
                </a:cubicBezTo>
                <a:lnTo>
                  <a:pt x="17147" y="37734"/>
                </a:lnTo>
                <a:cubicBezTo>
                  <a:pt x="17147" y="37791"/>
                  <a:pt x="17179" y="37826"/>
                  <a:pt x="17236" y="37826"/>
                </a:cubicBezTo>
                <a:cubicBezTo>
                  <a:pt x="17282" y="37826"/>
                  <a:pt x="17328" y="37791"/>
                  <a:pt x="17328" y="37734"/>
                </a:cubicBezTo>
                <a:lnTo>
                  <a:pt x="17328" y="36835"/>
                </a:lnTo>
                <a:cubicBezTo>
                  <a:pt x="17328" y="36789"/>
                  <a:pt x="17282" y="36746"/>
                  <a:pt x="17236" y="36746"/>
                </a:cubicBezTo>
                <a:close/>
                <a:moveTo>
                  <a:pt x="17236" y="38995"/>
                </a:moveTo>
                <a:cubicBezTo>
                  <a:pt x="17179" y="38995"/>
                  <a:pt x="17147" y="39041"/>
                  <a:pt x="17147" y="39085"/>
                </a:cubicBezTo>
                <a:lnTo>
                  <a:pt x="17147" y="39986"/>
                </a:lnTo>
                <a:cubicBezTo>
                  <a:pt x="17147" y="40043"/>
                  <a:pt x="17179" y="40075"/>
                  <a:pt x="17236" y="40075"/>
                </a:cubicBezTo>
                <a:cubicBezTo>
                  <a:pt x="17282" y="40075"/>
                  <a:pt x="17328" y="40043"/>
                  <a:pt x="17328" y="39986"/>
                </a:cubicBezTo>
                <a:lnTo>
                  <a:pt x="17328" y="39085"/>
                </a:lnTo>
                <a:cubicBezTo>
                  <a:pt x="17328" y="39041"/>
                  <a:pt x="17282" y="38995"/>
                  <a:pt x="17236" y="389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>
            <p:ph hasCustomPrompt="1" type="title"/>
          </p:nvPr>
        </p:nvSpPr>
        <p:spPr>
          <a:xfrm>
            <a:off x="1996650" y="2065900"/>
            <a:ext cx="5150700" cy="11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Lexend"/>
              <a:buNone/>
              <a:defRPr sz="6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/>
          <p:nvPr>
            <p:ph idx="1" type="subTitle"/>
          </p:nvPr>
        </p:nvSpPr>
        <p:spPr>
          <a:xfrm>
            <a:off x="1996650" y="3130500"/>
            <a:ext cx="51507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11"/>
          <p:cNvSpPr/>
          <p:nvPr/>
        </p:nvSpPr>
        <p:spPr>
          <a:xfrm rot="5400000">
            <a:off x="690700" y="-1414000"/>
            <a:ext cx="1376016" cy="3182435"/>
          </a:xfrm>
          <a:custGeom>
            <a:rect b="b" l="l" r="r" t="t"/>
            <a:pathLst>
              <a:path extrusionOk="0" h="40076" w="17328">
                <a:moveTo>
                  <a:pt x="8460" y="0"/>
                </a:moveTo>
                <a:cubicBezTo>
                  <a:pt x="8147" y="14"/>
                  <a:pt x="7842" y="36"/>
                  <a:pt x="7561" y="68"/>
                </a:cubicBezTo>
                <a:cubicBezTo>
                  <a:pt x="7505" y="68"/>
                  <a:pt x="7472" y="114"/>
                  <a:pt x="7472" y="160"/>
                </a:cubicBezTo>
                <a:cubicBezTo>
                  <a:pt x="7482" y="209"/>
                  <a:pt x="7516" y="240"/>
                  <a:pt x="7555" y="240"/>
                </a:cubicBezTo>
                <a:cubicBezTo>
                  <a:pt x="7560" y="240"/>
                  <a:pt x="7566" y="239"/>
                  <a:pt x="7572" y="238"/>
                </a:cubicBezTo>
                <a:cubicBezTo>
                  <a:pt x="7864" y="216"/>
                  <a:pt x="8158" y="192"/>
                  <a:pt x="8460" y="181"/>
                </a:cubicBezTo>
                <a:cubicBezTo>
                  <a:pt x="8517" y="181"/>
                  <a:pt x="8552" y="149"/>
                  <a:pt x="8552" y="92"/>
                </a:cubicBezTo>
                <a:cubicBezTo>
                  <a:pt x="8552" y="46"/>
                  <a:pt x="8506" y="0"/>
                  <a:pt x="8460" y="0"/>
                </a:cubicBezTo>
                <a:close/>
                <a:moveTo>
                  <a:pt x="9802" y="55"/>
                </a:moveTo>
                <a:cubicBezTo>
                  <a:pt x="9757" y="55"/>
                  <a:pt x="9721" y="88"/>
                  <a:pt x="9721" y="135"/>
                </a:cubicBezTo>
                <a:cubicBezTo>
                  <a:pt x="9711" y="181"/>
                  <a:pt x="9754" y="227"/>
                  <a:pt x="9800" y="238"/>
                </a:cubicBezTo>
                <a:cubicBezTo>
                  <a:pt x="10105" y="260"/>
                  <a:pt x="10396" y="316"/>
                  <a:pt x="10677" y="373"/>
                </a:cubicBezTo>
                <a:cubicBezTo>
                  <a:pt x="10683" y="374"/>
                  <a:pt x="10689" y="375"/>
                  <a:pt x="10695" y="375"/>
                </a:cubicBezTo>
                <a:cubicBezTo>
                  <a:pt x="10734" y="375"/>
                  <a:pt x="10768" y="345"/>
                  <a:pt x="10780" y="306"/>
                </a:cubicBezTo>
                <a:cubicBezTo>
                  <a:pt x="10791" y="249"/>
                  <a:pt x="10766" y="203"/>
                  <a:pt x="10712" y="192"/>
                </a:cubicBezTo>
                <a:cubicBezTo>
                  <a:pt x="10429" y="135"/>
                  <a:pt x="10126" y="92"/>
                  <a:pt x="9821" y="57"/>
                </a:cubicBezTo>
                <a:cubicBezTo>
                  <a:pt x="9815" y="56"/>
                  <a:pt x="9808" y="55"/>
                  <a:pt x="9802" y="55"/>
                </a:cubicBezTo>
                <a:close/>
                <a:moveTo>
                  <a:pt x="6238" y="292"/>
                </a:moveTo>
                <a:cubicBezTo>
                  <a:pt x="6230" y="292"/>
                  <a:pt x="6221" y="293"/>
                  <a:pt x="6211" y="295"/>
                </a:cubicBezTo>
                <a:cubicBezTo>
                  <a:pt x="5906" y="362"/>
                  <a:pt x="5625" y="451"/>
                  <a:pt x="5345" y="540"/>
                </a:cubicBezTo>
                <a:cubicBezTo>
                  <a:pt x="5299" y="565"/>
                  <a:pt x="5277" y="608"/>
                  <a:pt x="5288" y="665"/>
                </a:cubicBezTo>
                <a:cubicBezTo>
                  <a:pt x="5308" y="703"/>
                  <a:pt x="5341" y="724"/>
                  <a:pt x="5378" y="724"/>
                </a:cubicBezTo>
                <a:cubicBezTo>
                  <a:pt x="5386" y="724"/>
                  <a:pt x="5393" y="723"/>
                  <a:pt x="5401" y="721"/>
                </a:cubicBezTo>
                <a:cubicBezTo>
                  <a:pt x="5671" y="621"/>
                  <a:pt x="5963" y="540"/>
                  <a:pt x="6257" y="462"/>
                </a:cubicBezTo>
                <a:cubicBezTo>
                  <a:pt x="6300" y="451"/>
                  <a:pt x="6335" y="405"/>
                  <a:pt x="6325" y="362"/>
                </a:cubicBezTo>
                <a:cubicBezTo>
                  <a:pt x="6313" y="315"/>
                  <a:pt x="6281" y="292"/>
                  <a:pt x="6238" y="292"/>
                </a:cubicBezTo>
                <a:close/>
                <a:moveTo>
                  <a:pt x="11980" y="578"/>
                </a:moveTo>
                <a:cubicBezTo>
                  <a:pt x="11945" y="578"/>
                  <a:pt x="11911" y="601"/>
                  <a:pt x="11903" y="643"/>
                </a:cubicBezTo>
                <a:cubicBezTo>
                  <a:pt x="11881" y="689"/>
                  <a:pt x="11903" y="732"/>
                  <a:pt x="11949" y="756"/>
                </a:cubicBezTo>
                <a:cubicBezTo>
                  <a:pt x="12230" y="867"/>
                  <a:pt x="12500" y="991"/>
                  <a:pt x="12748" y="1137"/>
                </a:cubicBezTo>
                <a:cubicBezTo>
                  <a:pt x="12760" y="1144"/>
                  <a:pt x="12774" y="1147"/>
                  <a:pt x="12787" y="1147"/>
                </a:cubicBezTo>
                <a:cubicBezTo>
                  <a:pt x="12821" y="1147"/>
                  <a:pt x="12855" y="1128"/>
                  <a:pt x="12872" y="1105"/>
                </a:cubicBezTo>
                <a:cubicBezTo>
                  <a:pt x="12894" y="1059"/>
                  <a:pt x="12883" y="1002"/>
                  <a:pt x="12837" y="981"/>
                </a:cubicBezTo>
                <a:cubicBezTo>
                  <a:pt x="12578" y="835"/>
                  <a:pt x="12308" y="700"/>
                  <a:pt x="12016" y="586"/>
                </a:cubicBezTo>
                <a:cubicBezTo>
                  <a:pt x="12005" y="581"/>
                  <a:pt x="11992" y="578"/>
                  <a:pt x="11980" y="578"/>
                </a:cubicBezTo>
                <a:close/>
                <a:moveTo>
                  <a:pt x="4143" y="1093"/>
                </a:moveTo>
                <a:cubicBezTo>
                  <a:pt x="4127" y="1093"/>
                  <a:pt x="4111" y="1097"/>
                  <a:pt x="4097" y="1105"/>
                </a:cubicBezTo>
                <a:cubicBezTo>
                  <a:pt x="3827" y="1251"/>
                  <a:pt x="3568" y="1418"/>
                  <a:pt x="3330" y="1588"/>
                </a:cubicBezTo>
                <a:cubicBezTo>
                  <a:pt x="3298" y="1610"/>
                  <a:pt x="3287" y="1666"/>
                  <a:pt x="3309" y="1712"/>
                </a:cubicBezTo>
                <a:cubicBezTo>
                  <a:pt x="3328" y="1738"/>
                  <a:pt x="3355" y="1748"/>
                  <a:pt x="3381" y="1748"/>
                </a:cubicBezTo>
                <a:cubicBezTo>
                  <a:pt x="3400" y="1748"/>
                  <a:pt x="3418" y="1743"/>
                  <a:pt x="3433" y="1734"/>
                </a:cubicBezTo>
                <a:cubicBezTo>
                  <a:pt x="3668" y="1566"/>
                  <a:pt x="3916" y="1407"/>
                  <a:pt x="4186" y="1261"/>
                </a:cubicBezTo>
                <a:cubicBezTo>
                  <a:pt x="4232" y="1240"/>
                  <a:pt x="4243" y="1183"/>
                  <a:pt x="4219" y="1137"/>
                </a:cubicBezTo>
                <a:cubicBezTo>
                  <a:pt x="4204" y="1108"/>
                  <a:pt x="4174" y="1093"/>
                  <a:pt x="4143" y="1093"/>
                </a:cubicBezTo>
                <a:close/>
                <a:moveTo>
                  <a:pt x="13905" y="1722"/>
                </a:moveTo>
                <a:cubicBezTo>
                  <a:pt x="13881" y="1722"/>
                  <a:pt x="13856" y="1732"/>
                  <a:pt x="13839" y="1755"/>
                </a:cubicBezTo>
                <a:cubicBezTo>
                  <a:pt x="13804" y="1791"/>
                  <a:pt x="13817" y="1847"/>
                  <a:pt x="13850" y="1880"/>
                </a:cubicBezTo>
                <a:cubicBezTo>
                  <a:pt x="14087" y="2071"/>
                  <a:pt x="14301" y="2274"/>
                  <a:pt x="14503" y="2487"/>
                </a:cubicBezTo>
                <a:cubicBezTo>
                  <a:pt x="14519" y="2505"/>
                  <a:pt x="14542" y="2514"/>
                  <a:pt x="14566" y="2514"/>
                </a:cubicBezTo>
                <a:cubicBezTo>
                  <a:pt x="14590" y="2514"/>
                  <a:pt x="14615" y="2505"/>
                  <a:pt x="14638" y="2487"/>
                </a:cubicBezTo>
                <a:cubicBezTo>
                  <a:pt x="14671" y="2455"/>
                  <a:pt x="14671" y="2398"/>
                  <a:pt x="14638" y="2363"/>
                </a:cubicBezTo>
                <a:cubicBezTo>
                  <a:pt x="14425" y="2139"/>
                  <a:pt x="14209" y="1936"/>
                  <a:pt x="13963" y="1745"/>
                </a:cubicBezTo>
                <a:cubicBezTo>
                  <a:pt x="13947" y="1730"/>
                  <a:pt x="13926" y="1722"/>
                  <a:pt x="13905" y="1722"/>
                </a:cubicBezTo>
                <a:close/>
                <a:moveTo>
                  <a:pt x="2359" y="2452"/>
                </a:moveTo>
                <a:cubicBezTo>
                  <a:pt x="2335" y="2452"/>
                  <a:pt x="2312" y="2460"/>
                  <a:pt x="2296" y="2476"/>
                </a:cubicBezTo>
                <a:cubicBezTo>
                  <a:pt x="2083" y="2701"/>
                  <a:pt x="1880" y="2927"/>
                  <a:pt x="1699" y="3162"/>
                </a:cubicBezTo>
                <a:cubicBezTo>
                  <a:pt x="1678" y="3208"/>
                  <a:pt x="1678" y="3265"/>
                  <a:pt x="1721" y="3286"/>
                </a:cubicBezTo>
                <a:cubicBezTo>
                  <a:pt x="1735" y="3301"/>
                  <a:pt x="1754" y="3307"/>
                  <a:pt x="1772" y="3307"/>
                </a:cubicBezTo>
                <a:cubicBezTo>
                  <a:pt x="1799" y="3307"/>
                  <a:pt x="1826" y="3295"/>
                  <a:pt x="1845" y="3276"/>
                </a:cubicBezTo>
                <a:cubicBezTo>
                  <a:pt x="2026" y="3052"/>
                  <a:pt x="2218" y="2825"/>
                  <a:pt x="2431" y="2601"/>
                </a:cubicBezTo>
                <a:cubicBezTo>
                  <a:pt x="2463" y="2566"/>
                  <a:pt x="2463" y="2512"/>
                  <a:pt x="2431" y="2476"/>
                </a:cubicBezTo>
                <a:cubicBezTo>
                  <a:pt x="2408" y="2460"/>
                  <a:pt x="2382" y="2452"/>
                  <a:pt x="2359" y="2452"/>
                </a:cubicBezTo>
                <a:close/>
                <a:moveTo>
                  <a:pt x="15431" y="3373"/>
                </a:moveTo>
                <a:cubicBezTo>
                  <a:pt x="15412" y="3373"/>
                  <a:pt x="15394" y="3379"/>
                  <a:pt x="15381" y="3389"/>
                </a:cubicBezTo>
                <a:cubicBezTo>
                  <a:pt x="15335" y="3421"/>
                  <a:pt x="15324" y="3478"/>
                  <a:pt x="15357" y="3511"/>
                </a:cubicBezTo>
                <a:cubicBezTo>
                  <a:pt x="15527" y="3759"/>
                  <a:pt x="15683" y="4018"/>
                  <a:pt x="15829" y="4267"/>
                </a:cubicBezTo>
                <a:cubicBezTo>
                  <a:pt x="15845" y="4295"/>
                  <a:pt x="15876" y="4310"/>
                  <a:pt x="15907" y="4310"/>
                </a:cubicBezTo>
                <a:cubicBezTo>
                  <a:pt x="15923" y="4310"/>
                  <a:pt x="15939" y="4306"/>
                  <a:pt x="15953" y="4299"/>
                </a:cubicBezTo>
                <a:cubicBezTo>
                  <a:pt x="15999" y="4277"/>
                  <a:pt x="16010" y="4221"/>
                  <a:pt x="15988" y="4175"/>
                </a:cubicBezTo>
                <a:cubicBezTo>
                  <a:pt x="15843" y="3929"/>
                  <a:pt x="15683" y="3670"/>
                  <a:pt x="15505" y="3411"/>
                </a:cubicBezTo>
                <a:cubicBezTo>
                  <a:pt x="15485" y="3384"/>
                  <a:pt x="15457" y="3373"/>
                  <a:pt x="15431" y="3373"/>
                </a:cubicBezTo>
                <a:close/>
                <a:moveTo>
                  <a:pt x="1037" y="4265"/>
                </a:moveTo>
                <a:cubicBezTo>
                  <a:pt x="1008" y="4265"/>
                  <a:pt x="984" y="4281"/>
                  <a:pt x="968" y="4310"/>
                </a:cubicBezTo>
                <a:cubicBezTo>
                  <a:pt x="811" y="4591"/>
                  <a:pt x="687" y="4861"/>
                  <a:pt x="573" y="5131"/>
                </a:cubicBezTo>
                <a:cubicBezTo>
                  <a:pt x="552" y="5177"/>
                  <a:pt x="573" y="5233"/>
                  <a:pt x="619" y="5244"/>
                </a:cubicBezTo>
                <a:cubicBezTo>
                  <a:pt x="631" y="5250"/>
                  <a:pt x="644" y="5252"/>
                  <a:pt x="657" y="5252"/>
                </a:cubicBezTo>
                <a:cubicBezTo>
                  <a:pt x="693" y="5252"/>
                  <a:pt x="728" y="5232"/>
                  <a:pt x="744" y="5198"/>
                </a:cubicBezTo>
                <a:cubicBezTo>
                  <a:pt x="843" y="4942"/>
                  <a:pt x="968" y="4672"/>
                  <a:pt x="1127" y="4388"/>
                </a:cubicBezTo>
                <a:cubicBezTo>
                  <a:pt x="1149" y="4356"/>
                  <a:pt x="1127" y="4299"/>
                  <a:pt x="1081" y="4277"/>
                </a:cubicBezTo>
                <a:cubicBezTo>
                  <a:pt x="1066" y="4269"/>
                  <a:pt x="1051" y="4265"/>
                  <a:pt x="1037" y="4265"/>
                </a:cubicBezTo>
                <a:close/>
                <a:moveTo>
                  <a:pt x="16508" y="5348"/>
                </a:moveTo>
                <a:cubicBezTo>
                  <a:pt x="16496" y="5348"/>
                  <a:pt x="16484" y="5351"/>
                  <a:pt x="16472" y="5357"/>
                </a:cubicBezTo>
                <a:cubicBezTo>
                  <a:pt x="16426" y="5379"/>
                  <a:pt x="16404" y="5425"/>
                  <a:pt x="16415" y="5468"/>
                </a:cubicBezTo>
                <a:cubicBezTo>
                  <a:pt x="16539" y="5762"/>
                  <a:pt x="16639" y="6054"/>
                  <a:pt x="16731" y="6313"/>
                </a:cubicBezTo>
                <a:cubicBezTo>
                  <a:pt x="16740" y="6351"/>
                  <a:pt x="16780" y="6373"/>
                  <a:pt x="16819" y="6373"/>
                </a:cubicBezTo>
                <a:cubicBezTo>
                  <a:pt x="16826" y="6373"/>
                  <a:pt x="16834" y="6372"/>
                  <a:pt x="16842" y="6370"/>
                </a:cubicBezTo>
                <a:cubicBezTo>
                  <a:pt x="16887" y="6359"/>
                  <a:pt x="16923" y="6302"/>
                  <a:pt x="16898" y="6257"/>
                </a:cubicBezTo>
                <a:cubicBezTo>
                  <a:pt x="16820" y="5987"/>
                  <a:pt x="16707" y="5706"/>
                  <a:pt x="16585" y="5401"/>
                </a:cubicBezTo>
                <a:cubicBezTo>
                  <a:pt x="16567" y="5369"/>
                  <a:pt x="16540" y="5348"/>
                  <a:pt x="16508" y="5348"/>
                </a:cubicBezTo>
                <a:close/>
                <a:moveTo>
                  <a:pt x="236" y="6356"/>
                </a:moveTo>
                <a:cubicBezTo>
                  <a:pt x="191" y="6356"/>
                  <a:pt x="156" y="6388"/>
                  <a:pt x="147" y="6427"/>
                </a:cubicBezTo>
                <a:cubicBezTo>
                  <a:pt x="47" y="6832"/>
                  <a:pt x="12" y="7145"/>
                  <a:pt x="1" y="7337"/>
                </a:cubicBezTo>
                <a:cubicBezTo>
                  <a:pt x="1" y="7383"/>
                  <a:pt x="33" y="7426"/>
                  <a:pt x="90" y="7426"/>
                </a:cubicBezTo>
                <a:cubicBezTo>
                  <a:pt x="136" y="7426"/>
                  <a:pt x="182" y="7393"/>
                  <a:pt x="182" y="7337"/>
                </a:cubicBezTo>
                <a:cubicBezTo>
                  <a:pt x="193" y="7169"/>
                  <a:pt x="225" y="6864"/>
                  <a:pt x="317" y="6470"/>
                </a:cubicBezTo>
                <a:cubicBezTo>
                  <a:pt x="338" y="6427"/>
                  <a:pt x="303" y="6370"/>
                  <a:pt x="260" y="6359"/>
                </a:cubicBezTo>
                <a:cubicBezTo>
                  <a:pt x="252" y="6357"/>
                  <a:pt x="244" y="6356"/>
                  <a:pt x="236" y="6356"/>
                </a:cubicBezTo>
                <a:close/>
                <a:moveTo>
                  <a:pt x="17171" y="7504"/>
                </a:moveTo>
                <a:cubicBezTo>
                  <a:pt x="17163" y="7504"/>
                  <a:pt x="17155" y="7505"/>
                  <a:pt x="17147" y="7507"/>
                </a:cubicBezTo>
                <a:cubicBezTo>
                  <a:pt x="17101" y="7518"/>
                  <a:pt x="17068" y="7561"/>
                  <a:pt x="17079" y="7607"/>
                </a:cubicBezTo>
                <a:cubicBezTo>
                  <a:pt x="17101" y="7731"/>
                  <a:pt x="17125" y="7820"/>
                  <a:pt x="17125" y="7887"/>
                </a:cubicBezTo>
                <a:cubicBezTo>
                  <a:pt x="17136" y="7923"/>
                  <a:pt x="17136" y="7944"/>
                  <a:pt x="17136" y="7955"/>
                </a:cubicBezTo>
                <a:cubicBezTo>
                  <a:pt x="17147" y="7966"/>
                  <a:pt x="17147" y="7966"/>
                  <a:pt x="17147" y="7979"/>
                </a:cubicBezTo>
                <a:lnTo>
                  <a:pt x="17147" y="8484"/>
                </a:lnTo>
                <a:cubicBezTo>
                  <a:pt x="17147" y="8541"/>
                  <a:pt x="17179" y="8573"/>
                  <a:pt x="17236" y="8573"/>
                </a:cubicBezTo>
                <a:cubicBezTo>
                  <a:pt x="17282" y="8573"/>
                  <a:pt x="17328" y="8541"/>
                  <a:pt x="17328" y="8484"/>
                </a:cubicBezTo>
                <a:lnTo>
                  <a:pt x="17328" y="7966"/>
                </a:lnTo>
                <a:lnTo>
                  <a:pt x="17328" y="7955"/>
                </a:lnTo>
                <a:cubicBezTo>
                  <a:pt x="17328" y="7955"/>
                  <a:pt x="17303" y="7820"/>
                  <a:pt x="17260" y="7574"/>
                </a:cubicBezTo>
                <a:cubicBezTo>
                  <a:pt x="17249" y="7535"/>
                  <a:pt x="17215" y="7504"/>
                  <a:pt x="17171" y="7504"/>
                </a:cubicBezTo>
                <a:close/>
                <a:moveTo>
                  <a:pt x="90" y="8608"/>
                </a:moveTo>
                <a:cubicBezTo>
                  <a:pt x="33" y="8608"/>
                  <a:pt x="1" y="8641"/>
                  <a:pt x="1" y="8697"/>
                </a:cubicBezTo>
                <a:lnTo>
                  <a:pt x="1" y="9599"/>
                </a:lnTo>
                <a:cubicBezTo>
                  <a:pt x="1" y="9653"/>
                  <a:pt x="33" y="9688"/>
                  <a:pt x="90" y="9688"/>
                </a:cubicBezTo>
                <a:cubicBezTo>
                  <a:pt x="136" y="9688"/>
                  <a:pt x="182" y="9653"/>
                  <a:pt x="182" y="9599"/>
                </a:cubicBezTo>
                <a:lnTo>
                  <a:pt x="182" y="8697"/>
                </a:lnTo>
                <a:cubicBezTo>
                  <a:pt x="182" y="8641"/>
                  <a:pt x="136" y="8608"/>
                  <a:pt x="90" y="8608"/>
                </a:cubicBezTo>
                <a:close/>
                <a:moveTo>
                  <a:pt x="17236" y="9745"/>
                </a:moveTo>
                <a:cubicBezTo>
                  <a:pt x="17179" y="9745"/>
                  <a:pt x="17147" y="9788"/>
                  <a:pt x="17147" y="9834"/>
                </a:cubicBezTo>
                <a:lnTo>
                  <a:pt x="17147" y="10733"/>
                </a:lnTo>
                <a:cubicBezTo>
                  <a:pt x="17147" y="10790"/>
                  <a:pt x="17179" y="10825"/>
                  <a:pt x="17236" y="10825"/>
                </a:cubicBezTo>
                <a:cubicBezTo>
                  <a:pt x="17282" y="10825"/>
                  <a:pt x="17328" y="10790"/>
                  <a:pt x="17328" y="10733"/>
                </a:cubicBezTo>
                <a:lnTo>
                  <a:pt x="17328" y="9834"/>
                </a:lnTo>
                <a:cubicBezTo>
                  <a:pt x="17328" y="9788"/>
                  <a:pt x="17282" y="9745"/>
                  <a:pt x="17236" y="9745"/>
                </a:cubicBezTo>
                <a:close/>
                <a:moveTo>
                  <a:pt x="90" y="10868"/>
                </a:moveTo>
                <a:cubicBezTo>
                  <a:pt x="33" y="10868"/>
                  <a:pt x="1" y="10903"/>
                  <a:pt x="1" y="10960"/>
                </a:cubicBezTo>
                <a:lnTo>
                  <a:pt x="1" y="11859"/>
                </a:lnTo>
                <a:cubicBezTo>
                  <a:pt x="1" y="11905"/>
                  <a:pt x="33" y="11948"/>
                  <a:pt x="90" y="11948"/>
                </a:cubicBezTo>
                <a:cubicBezTo>
                  <a:pt x="136" y="11948"/>
                  <a:pt x="182" y="11905"/>
                  <a:pt x="182" y="11859"/>
                </a:cubicBezTo>
                <a:lnTo>
                  <a:pt x="182" y="10960"/>
                </a:lnTo>
                <a:cubicBezTo>
                  <a:pt x="182" y="10903"/>
                  <a:pt x="136" y="10868"/>
                  <a:pt x="90" y="10868"/>
                </a:cubicBezTo>
                <a:close/>
                <a:moveTo>
                  <a:pt x="17236" y="11994"/>
                </a:moveTo>
                <a:cubicBezTo>
                  <a:pt x="17179" y="11994"/>
                  <a:pt x="17147" y="12040"/>
                  <a:pt x="17147" y="12083"/>
                </a:cubicBezTo>
                <a:lnTo>
                  <a:pt x="17147" y="12985"/>
                </a:lnTo>
                <a:cubicBezTo>
                  <a:pt x="17147" y="13042"/>
                  <a:pt x="17179" y="13074"/>
                  <a:pt x="17236" y="13074"/>
                </a:cubicBezTo>
                <a:cubicBezTo>
                  <a:pt x="17282" y="13074"/>
                  <a:pt x="17328" y="13042"/>
                  <a:pt x="17328" y="12985"/>
                </a:cubicBezTo>
                <a:lnTo>
                  <a:pt x="17328" y="12083"/>
                </a:lnTo>
                <a:cubicBezTo>
                  <a:pt x="17328" y="12040"/>
                  <a:pt x="17282" y="11994"/>
                  <a:pt x="17236" y="11994"/>
                </a:cubicBezTo>
                <a:close/>
                <a:moveTo>
                  <a:pt x="90" y="13120"/>
                </a:moveTo>
                <a:cubicBezTo>
                  <a:pt x="33" y="13120"/>
                  <a:pt x="1" y="13163"/>
                  <a:pt x="1" y="13209"/>
                </a:cubicBezTo>
                <a:lnTo>
                  <a:pt x="1" y="14108"/>
                </a:lnTo>
                <a:cubicBezTo>
                  <a:pt x="1" y="14165"/>
                  <a:pt x="33" y="14200"/>
                  <a:pt x="90" y="14200"/>
                </a:cubicBezTo>
                <a:cubicBezTo>
                  <a:pt x="136" y="14200"/>
                  <a:pt x="182" y="14165"/>
                  <a:pt x="182" y="14108"/>
                </a:cubicBezTo>
                <a:lnTo>
                  <a:pt x="182" y="13209"/>
                </a:lnTo>
                <a:cubicBezTo>
                  <a:pt x="182" y="13163"/>
                  <a:pt x="136" y="13120"/>
                  <a:pt x="90" y="13120"/>
                </a:cubicBezTo>
                <a:close/>
                <a:moveTo>
                  <a:pt x="17236" y="14243"/>
                </a:moveTo>
                <a:cubicBezTo>
                  <a:pt x="17179" y="14243"/>
                  <a:pt x="17147" y="14289"/>
                  <a:pt x="17147" y="14335"/>
                </a:cubicBezTo>
                <a:lnTo>
                  <a:pt x="17147" y="15234"/>
                </a:lnTo>
                <a:cubicBezTo>
                  <a:pt x="17147" y="15291"/>
                  <a:pt x="17179" y="15324"/>
                  <a:pt x="17236" y="15324"/>
                </a:cubicBezTo>
                <a:cubicBezTo>
                  <a:pt x="17282" y="15324"/>
                  <a:pt x="17328" y="15291"/>
                  <a:pt x="17328" y="15234"/>
                </a:cubicBezTo>
                <a:lnTo>
                  <a:pt x="17328" y="14335"/>
                </a:lnTo>
                <a:cubicBezTo>
                  <a:pt x="17328" y="14289"/>
                  <a:pt x="17282" y="14243"/>
                  <a:pt x="17236" y="14243"/>
                </a:cubicBezTo>
                <a:close/>
                <a:moveTo>
                  <a:pt x="90" y="15380"/>
                </a:moveTo>
                <a:cubicBezTo>
                  <a:pt x="33" y="15380"/>
                  <a:pt x="1" y="15415"/>
                  <a:pt x="1" y="15472"/>
                </a:cubicBezTo>
                <a:lnTo>
                  <a:pt x="1" y="16371"/>
                </a:lnTo>
                <a:cubicBezTo>
                  <a:pt x="1" y="16417"/>
                  <a:pt x="33" y="16460"/>
                  <a:pt x="90" y="16460"/>
                </a:cubicBezTo>
                <a:cubicBezTo>
                  <a:pt x="136" y="16460"/>
                  <a:pt x="182" y="16417"/>
                  <a:pt x="182" y="16371"/>
                </a:cubicBezTo>
                <a:lnTo>
                  <a:pt x="182" y="15472"/>
                </a:lnTo>
                <a:cubicBezTo>
                  <a:pt x="182" y="15415"/>
                  <a:pt x="136" y="15380"/>
                  <a:pt x="90" y="15380"/>
                </a:cubicBezTo>
                <a:close/>
                <a:moveTo>
                  <a:pt x="17236" y="16495"/>
                </a:moveTo>
                <a:cubicBezTo>
                  <a:pt x="17179" y="16495"/>
                  <a:pt x="17147" y="16539"/>
                  <a:pt x="17147" y="16584"/>
                </a:cubicBezTo>
                <a:lnTo>
                  <a:pt x="17147" y="17484"/>
                </a:lnTo>
                <a:cubicBezTo>
                  <a:pt x="17147" y="17540"/>
                  <a:pt x="17179" y="17575"/>
                  <a:pt x="17236" y="17575"/>
                </a:cubicBezTo>
                <a:cubicBezTo>
                  <a:pt x="17282" y="17575"/>
                  <a:pt x="17328" y="17540"/>
                  <a:pt x="17328" y="17484"/>
                </a:cubicBezTo>
                <a:lnTo>
                  <a:pt x="17328" y="16584"/>
                </a:lnTo>
                <a:cubicBezTo>
                  <a:pt x="17328" y="16539"/>
                  <a:pt x="17282" y="16495"/>
                  <a:pt x="17236" y="16495"/>
                </a:cubicBezTo>
                <a:close/>
                <a:moveTo>
                  <a:pt x="90" y="17632"/>
                </a:moveTo>
                <a:cubicBezTo>
                  <a:pt x="33" y="17632"/>
                  <a:pt x="1" y="17675"/>
                  <a:pt x="1" y="17721"/>
                </a:cubicBezTo>
                <a:lnTo>
                  <a:pt x="1" y="18620"/>
                </a:lnTo>
                <a:cubicBezTo>
                  <a:pt x="1" y="18677"/>
                  <a:pt x="33" y="18712"/>
                  <a:pt x="90" y="18712"/>
                </a:cubicBezTo>
                <a:cubicBezTo>
                  <a:pt x="136" y="18712"/>
                  <a:pt x="182" y="18677"/>
                  <a:pt x="182" y="18620"/>
                </a:cubicBezTo>
                <a:lnTo>
                  <a:pt x="182" y="17721"/>
                </a:lnTo>
                <a:cubicBezTo>
                  <a:pt x="182" y="17675"/>
                  <a:pt x="136" y="17632"/>
                  <a:pt x="90" y="17632"/>
                </a:cubicBezTo>
                <a:close/>
                <a:moveTo>
                  <a:pt x="17236" y="18745"/>
                </a:moveTo>
                <a:cubicBezTo>
                  <a:pt x="17179" y="18745"/>
                  <a:pt x="17147" y="18790"/>
                  <a:pt x="17147" y="18834"/>
                </a:cubicBezTo>
                <a:lnTo>
                  <a:pt x="17147" y="19736"/>
                </a:lnTo>
                <a:cubicBezTo>
                  <a:pt x="17147" y="19792"/>
                  <a:pt x="17179" y="19825"/>
                  <a:pt x="17236" y="19825"/>
                </a:cubicBezTo>
                <a:cubicBezTo>
                  <a:pt x="17282" y="19825"/>
                  <a:pt x="17328" y="19792"/>
                  <a:pt x="17328" y="19736"/>
                </a:cubicBezTo>
                <a:lnTo>
                  <a:pt x="17328" y="18834"/>
                </a:lnTo>
                <a:cubicBezTo>
                  <a:pt x="17328" y="18790"/>
                  <a:pt x="17282" y="18745"/>
                  <a:pt x="17236" y="18745"/>
                </a:cubicBezTo>
                <a:close/>
                <a:moveTo>
                  <a:pt x="90" y="19892"/>
                </a:moveTo>
                <a:cubicBezTo>
                  <a:pt x="33" y="19892"/>
                  <a:pt x="1" y="19927"/>
                  <a:pt x="1" y="19981"/>
                </a:cubicBezTo>
                <a:lnTo>
                  <a:pt x="1" y="20883"/>
                </a:lnTo>
                <a:cubicBezTo>
                  <a:pt x="1" y="20926"/>
                  <a:pt x="33" y="20972"/>
                  <a:pt x="90" y="20972"/>
                </a:cubicBezTo>
                <a:cubicBezTo>
                  <a:pt x="136" y="20972"/>
                  <a:pt x="182" y="20926"/>
                  <a:pt x="182" y="20883"/>
                </a:cubicBezTo>
                <a:lnTo>
                  <a:pt x="182" y="19981"/>
                </a:lnTo>
                <a:cubicBezTo>
                  <a:pt x="182" y="19927"/>
                  <a:pt x="136" y="19892"/>
                  <a:pt x="90" y="19892"/>
                </a:cubicBezTo>
                <a:close/>
                <a:moveTo>
                  <a:pt x="17236" y="20994"/>
                </a:moveTo>
                <a:cubicBezTo>
                  <a:pt x="17179" y="20994"/>
                  <a:pt x="17147" y="21040"/>
                  <a:pt x="17147" y="21086"/>
                </a:cubicBezTo>
                <a:lnTo>
                  <a:pt x="17147" y="21985"/>
                </a:lnTo>
                <a:cubicBezTo>
                  <a:pt x="17147" y="22041"/>
                  <a:pt x="17179" y="22074"/>
                  <a:pt x="17236" y="22074"/>
                </a:cubicBezTo>
                <a:cubicBezTo>
                  <a:pt x="17282" y="22074"/>
                  <a:pt x="17328" y="22041"/>
                  <a:pt x="17328" y="21985"/>
                </a:cubicBezTo>
                <a:lnTo>
                  <a:pt x="17328" y="21086"/>
                </a:lnTo>
                <a:cubicBezTo>
                  <a:pt x="17328" y="21040"/>
                  <a:pt x="17282" y="20994"/>
                  <a:pt x="17236" y="20994"/>
                </a:cubicBezTo>
                <a:close/>
                <a:moveTo>
                  <a:pt x="90" y="22141"/>
                </a:moveTo>
                <a:cubicBezTo>
                  <a:pt x="33" y="22141"/>
                  <a:pt x="1" y="22187"/>
                  <a:pt x="1" y="22233"/>
                </a:cubicBezTo>
                <a:lnTo>
                  <a:pt x="1" y="23143"/>
                </a:lnTo>
                <a:cubicBezTo>
                  <a:pt x="1" y="23189"/>
                  <a:pt x="33" y="23235"/>
                  <a:pt x="90" y="23235"/>
                </a:cubicBezTo>
                <a:cubicBezTo>
                  <a:pt x="136" y="23235"/>
                  <a:pt x="182" y="23189"/>
                  <a:pt x="182" y="23143"/>
                </a:cubicBezTo>
                <a:lnTo>
                  <a:pt x="182" y="22233"/>
                </a:lnTo>
                <a:cubicBezTo>
                  <a:pt x="182" y="22187"/>
                  <a:pt x="136" y="22141"/>
                  <a:pt x="90" y="22141"/>
                </a:cubicBezTo>
                <a:close/>
                <a:moveTo>
                  <a:pt x="17236" y="23246"/>
                </a:moveTo>
                <a:cubicBezTo>
                  <a:pt x="17179" y="23246"/>
                  <a:pt x="17147" y="23289"/>
                  <a:pt x="17147" y="23335"/>
                </a:cubicBezTo>
                <a:lnTo>
                  <a:pt x="17147" y="24234"/>
                </a:lnTo>
                <a:cubicBezTo>
                  <a:pt x="17147" y="24291"/>
                  <a:pt x="17179" y="24326"/>
                  <a:pt x="17236" y="24326"/>
                </a:cubicBezTo>
                <a:cubicBezTo>
                  <a:pt x="17282" y="24326"/>
                  <a:pt x="17328" y="24291"/>
                  <a:pt x="17328" y="24234"/>
                </a:cubicBezTo>
                <a:lnTo>
                  <a:pt x="17328" y="23335"/>
                </a:lnTo>
                <a:cubicBezTo>
                  <a:pt x="17328" y="23289"/>
                  <a:pt x="17282" y="23246"/>
                  <a:pt x="17236" y="23246"/>
                </a:cubicBezTo>
                <a:close/>
                <a:moveTo>
                  <a:pt x="17236" y="25495"/>
                </a:moveTo>
                <a:cubicBezTo>
                  <a:pt x="17179" y="25495"/>
                  <a:pt x="17147" y="25541"/>
                  <a:pt x="17147" y="25584"/>
                </a:cubicBezTo>
                <a:lnTo>
                  <a:pt x="17147" y="26486"/>
                </a:lnTo>
                <a:cubicBezTo>
                  <a:pt x="17147" y="26542"/>
                  <a:pt x="17179" y="26575"/>
                  <a:pt x="17236" y="26575"/>
                </a:cubicBezTo>
                <a:cubicBezTo>
                  <a:pt x="17282" y="26575"/>
                  <a:pt x="17328" y="26542"/>
                  <a:pt x="17328" y="26486"/>
                </a:cubicBezTo>
                <a:lnTo>
                  <a:pt x="17328" y="25584"/>
                </a:lnTo>
                <a:cubicBezTo>
                  <a:pt x="17328" y="25541"/>
                  <a:pt x="17282" y="25495"/>
                  <a:pt x="17236" y="25495"/>
                </a:cubicBezTo>
                <a:close/>
                <a:moveTo>
                  <a:pt x="17236" y="27744"/>
                </a:moveTo>
                <a:cubicBezTo>
                  <a:pt x="17179" y="27744"/>
                  <a:pt x="17147" y="27790"/>
                  <a:pt x="17147" y="27836"/>
                </a:cubicBezTo>
                <a:lnTo>
                  <a:pt x="17147" y="28735"/>
                </a:lnTo>
                <a:cubicBezTo>
                  <a:pt x="17147" y="28792"/>
                  <a:pt x="17179" y="28824"/>
                  <a:pt x="17236" y="28824"/>
                </a:cubicBezTo>
                <a:cubicBezTo>
                  <a:pt x="17282" y="28824"/>
                  <a:pt x="17328" y="28792"/>
                  <a:pt x="17328" y="28735"/>
                </a:cubicBezTo>
                <a:lnTo>
                  <a:pt x="17328" y="27836"/>
                </a:lnTo>
                <a:cubicBezTo>
                  <a:pt x="17328" y="27790"/>
                  <a:pt x="17282" y="27744"/>
                  <a:pt x="17236" y="27744"/>
                </a:cubicBezTo>
                <a:close/>
                <a:moveTo>
                  <a:pt x="17236" y="29996"/>
                </a:moveTo>
                <a:cubicBezTo>
                  <a:pt x="17179" y="29996"/>
                  <a:pt x="17147" y="30039"/>
                  <a:pt x="17147" y="30085"/>
                </a:cubicBezTo>
                <a:lnTo>
                  <a:pt x="17147" y="30984"/>
                </a:lnTo>
                <a:cubicBezTo>
                  <a:pt x="17147" y="31041"/>
                  <a:pt x="17179" y="31076"/>
                  <a:pt x="17236" y="31076"/>
                </a:cubicBezTo>
                <a:cubicBezTo>
                  <a:pt x="17282" y="31076"/>
                  <a:pt x="17328" y="31041"/>
                  <a:pt x="17328" y="30984"/>
                </a:cubicBezTo>
                <a:lnTo>
                  <a:pt x="17328" y="30085"/>
                </a:lnTo>
                <a:cubicBezTo>
                  <a:pt x="17328" y="30039"/>
                  <a:pt x="17282" y="29996"/>
                  <a:pt x="17236" y="29996"/>
                </a:cubicBezTo>
                <a:close/>
                <a:moveTo>
                  <a:pt x="17236" y="32245"/>
                </a:moveTo>
                <a:cubicBezTo>
                  <a:pt x="17179" y="32245"/>
                  <a:pt x="17147" y="32291"/>
                  <a:pt x="17147" y="32334"/>
                </a:cubicBezTo>
                <a:lnTo>
                  <a:pt x="17147" y="33236"/>
                </a:lnTo>
                <a:cubicBezTo>
                  <a:pt x="17147" y="33293"/>
                  <a:pt x="17179" y="33325"/>
                  <a:pt x="17236" y="33325"/>
                </a:cubicBezTo>
                <a:cubicBezTo>
                  <a:pt x="17282" y="33325"/>
                  <a:pt x="17328" y="33293"/>
                  <a:pt x="17328" y="33236"/>
                </a:cubicBezTo>
                <a:lnTo>
                  <a:pt x="17328" y="32334"/>
                </a:lnTo>
                <a:cubicBezTo>
                  <a:pt x="17328" y="32291"/>
                  <a:pt x="17282" y="32245"/>
                  <a:pt x="17236" y="32245"/>
                </a:cubicBezTo>
                <a:close/>
                <a:moveTo>
                  <a:pt x="17236" y="34494"/>
                </a:moveTo>
                <a:cubicBezTo>
                  <a:pt x="17179" y="34494"/>
                  <a:pt x="17147" y="34540"/>
                  <a:pt x="17147" y="34586"/>
                </a:cubicBezTo>
                <a:lnTo>
                  <a:pt x="17147" y="35485"/>
                </a:lnTo>
                <a:cubicBezTo>
                  <a:pt x="17147" y="35542"/>
                  <a:pt x="17179" y="35574"/>
                  <a:pt x="17236" y="35574"/>
                </a:cubicBezTo>
                <a:cubicBezTo>
                  <a:pt x="17282" y="35574"/>
                  <a:pt x="17328" y="35542"/>
                  <a:pt x="17328" y="35485"/>
                </a:cubicBezTo>
                <a:lnTo>
                  <a:pt x="17328" y="34586"/>
                </a:lnTo>
                <a:cubicBezTo>
                  <a:pt x="17328" y="34540"/>
                  <a:pt x="17282" y="34494"/>
                  <a:pt x="17236" y="34494"/>
                </a:cubicBezTo>
                <a:close/>
                <a:moveTo>
                  <a:pt x="17236" y="36746"/>
                </a:moveTo>
                <a:cubicBezTo>
                  <a:pt x="17179" y="36746"/>
                  <a:pt x="17147" y="36789"/>
                  <a:pt x="17147" y="36835"/>
                </a:cubicBezTo>
                <a:lnTo>
                  <a:pt x="17147" y="37734"/>
                </a:lnTo>
                <a:cubicBezTo>
                  <a:pt x="17147" y="37791"/>
                  <a:pt x="17179" y="37826"/>
                  <a:pt x="17236" y="37826"/>
                </a:cubicBezTo>
                <a:cubicBezTo>
                  <a:pt x="17282" y="37826"/>
                  <a:pt x="17328" y="37791"/>
                  <a:pt x="17328" y="37734"/>
                </a:cubicBezTo>
                <a:lnTo>
                  <a:pt x="17328" y="36835"/>
                </a:lnTo>
                <a:cubicBezTo>
                  <a:pt x="17328" y="36789"/>
                  <a:pt x="17282" y="36746"/>
                  <a:pt x="17236" y="36746"/>
                </a:cubicBezTo>
                <a:close/>
                <a:moveTo>
                  <a:pt x="17236" y="38995"/>
                </a:moveTo>
                <a:cubicBezTo>
                  <a:pt x="17179" y="38995"/>
                  <a:pt x="17147" y="39041"/>
                  <a:pt x="17147" y="39085"/>
                </a:cubicBezTo>
                <a:lnTo>
                  <a:pt x="17147" y="39986"/>
                </a:lnTo>
                <a:cubicBezTo>
                  <a:pt x="17147" y="40043"/>
                  <a:pt x="17179" y="40075"/>
                  <a:pt x="17236" y="40075"/>
                </a:cubicBezTo>
                <a:cubicBezTo>
                  <a:pt x="17282" y="40075"/>
                  <a:pt x="17328" y="40043"/>
                  <a:pt x="17328" y="39986"/>
                </a:cubicBezTo>
                <a:lnTo>
                  <a:pt x="17328" y="39085"/>
                </a:lnTo>
                <a:cubicBezTo>
                  <a:pt x="17328" y="39041"/>
                  <a:pt x="17282" y="38995"/>
                  <a:pt x="17236" y="389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 rot="-5400000">
            <a:off x="7995200" y="3857700"/>
            <a:ext cx="1376016" cy="3182435"/>
          </a:xfrm>
          <a:custGeom>
            <a:rect b="b" l="l" r="r" t="t"/>
            <a:pathLst>
              <a:path extrusionOk="0" h="40076" w="17328">
                <a:moveTo>
                  <a:pt x="8460" y="0"/>
                </a:moveTo>
                <a:cubicBezTo>
                  <a:pt x="8147" y="14"/>
                  <a:pt x="7842" y="36"/>
                  <a:pt x="7561" y="68"/>
                </a:cubicBezTo>
                <a:cubicBezTo>
                  <a:pt x="7505" y="68"/>
                  <a:pt x="7472" y="114"/>
                  <a:pt x="7472" y="160"/>
                </a:cubicBezTo>
                <a:cubicBezTo>
                  <a:pt x="7482" y="209"/>
                  <a:pt x="7516" y="240"/>
                  <a:pt x="7555" y="240"/>
                </a:cubicBezTo>
                <a:cubicBezTo>
                  <a:pt x="7560" y="240"/>
                  <a:pt x="7566" y="239"/>
                  <a:pt x="7572" y="238"/>
                </a:cubicBezTo>
                <a:cubicBezTo>
                  <a:pt x="7864" y="216"/>
                  <a:pt x="8158" y="192"/>
                  <a:pt x="8460" y="181"/>
                </a:cubicBezTo>
                <a:cubicBezTo>
                  <a:pt x="8517" y="181"/>
                  <a:pt x="8552" y="149"/>
                  <a:pt x="8552" y="92"/>
                </a:cubicBezTo>
                <a:cubicBezTo>
                  <a:pt x="8552" y="46"/>
                  <a:pt x="8506" y="0"/>
                  <a:pt x="8460" y="0"/>
                </a:cubicBezTo>
                <a:close/>
                <a:moveTo>
                  <a:pt x="9802" y="55"/>
                </a:moveTo>
                <a:cubicBezTo>
                  <a:pt x="9757" y="55"/>
                  <a:pt x="9721" y="88"/>
                  <a:pt x="9721" y="135"/>
                </a:cubicBezTo>
                <a:cubicBezTo>
                  <a:pt x="9711" y="181"/>
                  <a:pt x="9754" y="227"/>
                  <a:pt x="9800" y="238"/>
                </a:cubicBezTo>
                <a:cubicBezTo>
                  <a:pt x="10105" y="260"/>
                  <a:pt x="10396" y="316"/>
                  <a:pt x="10677" y="373"/>
                </a:cubicBezTo>
                <a:cubicBezTo>
                  <a:pt x="10683" y="374"/>
                  <a:pt x="10689" y="375"/>
                  <a:pt x="10695" y="375"/>
                </a:cubicBezTo>
                <a:cubicBezTo>
                  <a:pt x="10734" y="375"/>
                  <a:pt x="10768" y="345"/>
                  <a:pt x="10780" y="306"/>
                </a:cubicBezTo>
                <a:cubicBezTo>
                  <a:pt x="10791" y="249"/>
                  <a:pt x="10766" y="203"/>
                  <a:pt x="10712" y="192"/>
                </a:cubicBezTo>
                <a:cubicBezTo>
                  <a:pt x="10429" y="135"/>
                  <a:pt x="10126" y="92"/>
                  <a:pt x="9821" y="57"/>
                </a:cubicBezTo>
                <a:cubicBezTo>
                  <a:pt x="9815" y="56"/>
                  <a:pt x="9808" y="55"/>
                  <a:pt x="9802" y="55"/>
                </a:cubicBezTo>
                <a:close/>
                <a:moveTo>
                  <a:pt x="6238" y="292"/>
                </a:moveTo>
                <a:cubicBezTo>
                  <a:pt x="6230" y="292"/>
                  <a:pt x="6221" y="293"/>
                  <a:pt x="6211" y="295"/>
                </a:cubicBezTo>
                <a:cubicBezTo>
                  <a:pt x="5906" y="362"/>
                  <a:pt x="5625" y="451"/>
                  <a:pt x="5345" y="540"/>
                </a:cubicBezTo>
                <a:cubicBezTo>
                  <a:pt x="5299" y="565"/>
                  <a:pt x="5277" y="608"/>
                  <a:pt x="5288" y="665"/>
                </a:cubicBezTo>
                <a:cubicBezTo>
                  <a:pt x="5308" y="703"/>
                  <a:pt x="5341" y="724"/>
                  <a:pt x="5378" y="724"/>
                </a:cubicBezTo>
                <a:cubicBezTo>
                  <a:pt x="5386" y="724"/>
                  <a:pt x="5393" y="723"/>
                  <a:pt x="5401" y="721"/>
                </a:cubicBezTo>
                <a:cubicBezTo>
                  <a:pt x="5671" y="621"/>
                  <a:pt x="5963" y="540"/>
                  <a:pt x="6257" y="462"/>
                </a:cubicBezTo>
                <a:cubicBezTo>
                  <a:pt x="6300" y="451"/>
                  <a:pt x="6335" y="405"/>
                  <a:pt x="6325" y="362"/>
                </a:cubicBezTo>
                <a:cubicBezTo>
                  <a:pt x="6313" y="315"/>
                  <a:pt x="6281" y="292"/>
                  <a:pt x="6238" y="292"/>
                </a:cubicBezTo>
                <a:close/>
                <a:moveTo>
                  <a:pt x="11980" y="578"/>
                </a:moveTo>
                <a:cubicBezTo>
                  <a:pt x="11945" y="578"/>
                  <a:pt x="11911" y="601"/>
                  <a:pt x="11903" y="643"/>
                </a:cubicBezTo>
                <a:cubicBezTo>
                  <a:pt x="11881" y="689"/>
                  <a:pt x="11903" y="732"/>
                  <a:pt x="11949" y="756"/>
                </a:cubicBezTo>
                <a:cubicBezTo>
                  <a:pt x="12230" y="867"/>
                  <a:pt x="12500" y="991"/>
                  <a:pt x="12748" y="1137"/>
                </a:cubicBezTo>
                <a:cubicBezTo>
                  <a:pt x="12760" y="1144"/>
                  <a:pt x="12774" y="1147"/>
                  <a:pt x="12787" y="1147"/>
                </a:cubicBezTo>
                <a:cubicBezTo>
                  <a:pt x="12821" y="1147"/>
                  <a:pt x="12855" y="1128"/>
                  <a:pt x="12872" y="1105"/>
                </a:cubicBezTo>
                <a:cubicBezTo>
                  <a:pt x="12894" y="1059"/>
                  <a:pt x="12883" y="1002"/>
                  <a:pt x="12837" y="981"/>
                </a:cubicBezTo>
                <a:cubicBezTo>
                  <a:pt x="12578" y="835"/>
                  <a:pt x="12308" y="700"/>
                  <a:pt x="12016" y="586"/>
                </a:cubicBezTo>
                <a:cubicBezTo>
                  <a:pt x="12005" y="581"/>
                  <a:pt x="11992" y="578"/>
                  <a:pt x="11980" y="578"/>
                </a:cubicBezTo>
                <a:close/>
                <a:moveTo>
                  <a:pt x="4143" y="1093"/>
                </a:moveTo>
                <a:cubicBezTo>
                  <a:pt x="4127" y="1093"/>
                  <a:pt x="4111" y="1097"/>
                  <a:pt x="4097" y="1105"/>
                </a:cubicBezTo>
                <a:cubicBezTo>
                  <a:pt x="3827" y="1251"/>
                  <a:pt x="3568" y="1418"/>
                  <a:pt x="3330" y="1588"/>
                </a:cubicBezTo>
                <a:cubicBezTo>
                  <a:pt x="3298" y="1610"/>
                  <a:pt x="3287" y="1666"/>
                  <a:pt x="3309" y="1712"/>
                </a:cubicBezTo>
                <a:cubicBezTo>
                  <a:pt x="3328" y="1738"/>
                  <a:pt x="3355" y="1748"/>
                  <a:pt x="3381" y="1748"/>
                </a:cubicBezTo>
                <a:cubicBezTo>
                  <a:pt x="3400" y="1748"/>
                  <a:pt x="3418" y="1743"/>
                  <a:pt x="3433" y="1734"/>
                </a:cubicBezTo>
                <a:cubicBezTo>
                  <a:pt x="3668" y="1566"/>
                  <a:pt x="3916" y="1407"/>
                  <a:pt x="4186" y="1261"/>
                </a:cubicBezTo>
                <a:cubicBezTo>
                  <a:pt x="4232" y="1240"/>
                  <a:pt x="4243" y="1183"/>
                  <a:pt x="4219" y="1137"/>
                </a:cubicBezTo>
                <a:cubicBezTo>
                  <a:pt x="4204" y="1108"/>
                  <a:pt x="4174" y="1093"/>
                  <a:pt x="4143" y="1093"/>
                </a:cubicBezTo>
                <a:close/>
                <a:moveTo>
                  <a:pt x="13905" y="1722"/>
                </a:moveTo>
                <a:cubicBezTo>
                  <a:pt x="13881" y="1722"/>
                  <a:pt x="13856" y="1732"/>
                  <a:pt x="13839" y="1755"/>
                </a:cubicBezTo>
                <a:cubicBezTo>
                  <a:pt x="13804" y="1791"/>
                  <a:pt x="13817" y="1847"/>
                  <a:pt x="13850" y="1880"/>
                </a:cubicBezTo>
                <a:cubicBezTo>
                  <a:pt x="14087" y="2071"/>
                  <a:pt x="14301" y="2274"/>
                  <a:pt x="14503" y="2487"/>
                </a:cubicBezTo>
                <a:cubicBezTo>
                  <a:pt x="14519" y="2505"/>
                  <a:pt x="14542" y="2514"/>
                  <a:pt x="14566" y="2514"/>
                </a:cubicBezTo>
                <a:cubicBezTo>
                  <a:pt x="14590" y="2514"/>
                  <a:pt x="14615" y="2505"/>
                  <a:pt x="14638" y="2487"/>
                </a:cubicBezTo>
                <a:cubicBezTo>
                  <a:pt x="14671" y="2455"/>
                  <a:pt x="14671" y="2398"/>
                  <a:pt x="14638" y="2363"/>
                </a:cubicBezTo>
                <a:cubicBezTo>
                  <a:pt x="14425" y="2139"/>
                  <a:pt x="14209" y="1936"/>
                  <a:pt x="13963" y="1745"/>
                </a:cubicBezTo>
                <a:cubicBezTo>
                  <a:pt x="13947" y="1730"/>
                  <a:pt x="13926" y="1722"/>
                  <a:pt x="13905" y="1722"/>
                </a:cubicBezTo>
                <a:close/>
                <a:moveTo>
                  <a:pt x="2359" y="2452"/>
                </a:moveTo>
                <a:cubicBezTo>
                  <a:pt x="2335" y="2452"/>
                  <a:pt x="2312" y="2460"/>
                  <a:pt x="2296" y="2476"/>
                </a:cubicBezTo>
                <a:cubicBezTo>
                  <a:pt x="2083" y="2701"/>
                  <a:pt x="1880" y="2927"/>
                  <a:pt x="1699" y="3162"/>
                </a:cubicBezTo>
                <a:cubicBezTo>
                  <a:pt x="1678" y="3208"/>
                  <a:pt x="1678" y="3265"/>
                  <a:pt x="1721" y="3286"/>
                </a:cubicBezTo>
                <a:cubicBezTo>
                  <a:pt x="1735" y="3301"/>
                  <a:pt x="1754" y="3307"/>
                  <a:pt x="1772" y="3307"/>
                </a:cubicBezTo>
                <a:cubicBezTo>
                  <a:pt x="1799" y="3307"/>
                  <a:pt x="1826" y="3295"/>
                  <a:pt x="1845" y="3276"/>
                </a:cubicBezTo>
                <a:cubicBezTo>
                  <a:pt x="2026" y="3052"/>
                  <a:pt x="2218" y="2825"/>
                  <a:pt x="2431" y="2601"/>
                </a:cubicBezTo>
                <a:cubicBezTo>
                  <a:pt x="2463" y="2566"/>
                  <a:pt x="2463" y="2512"/>
                  <a:pt x="2431" y="2476"/>
                </a:cubicBezTo>
                <a:cubicBezTo>
                  <a:pt x="2408" y="2460"/>
                  <a:pt x="2382" y="2452"/>
                  <a:pt x="2359" y="2452"/>
                </a:cubicBezTo>
                <a:close/>
                <a:moveTo>
                  <a:pt x="15431" y="3373"/>
                </a:moveTo>
                <a:cubicBezTo>
                  <a:pt x="15412" y="3373"/>
                  <a:pt x="15394" y="3379"/>
                  <a:pt x="15381" y="3389"/>
                </a:cubicBezTo>
                <a:cubicBezTo>
                  <a:pt x="15335" y="3421"/>
                  <a:pt x="15324" y="3478"/>
                  <a:pt x="15357" y="3511"/>
                </a:cubicBezTo>
                <a:cubicBezTo>
                  <a:pt x="15527" y="3759"/>
                  <a:pt x="15683" y="4018"/>
                  <a:pt x="15829" y="4267"/>
                </a:cubicBezTo>
                <a:cubicBezTo>
                  <a:pt x="15845" y="4295"/>
                  <a:pt x="15876" y="4310"/>
                  <a:pt x="15907" y="4310"/>
                </a:cubicBezTo>
                <a:cubicBezTo>
                  <a:pt x="15923" y="4310"/>
                  <a:pt x="15939" y="4306"/>
                  <a:pt x="15953" y="4299"/>
                </a:cubicBezTo>
                <a:cubicBezTo>
                  <a:pt x="15999" y="4277"/>
                  <a:pt x="16010" y="4221"/>
                  <a:pt x="15988" y="4175"/>
                </a:cubicBezTo>
                <a:cubicBezTo>
                  <a:pt x="15843" y="3929"/>
                  <a:pt x="15683" y="3670"/>
                  <a:pt x="15505" y="3411"/>
                </a:cubicBezTo>
                <a:cubicBezTo>
                  <a:pt x="15485" y="3384"/>
                  <a:pt x="15457" y="3373"/>
                  <a:pt x="15431" y="3373"/>
                </a:cubicBezTo>
                <a:close/>
                <a:moveTo>
                  <a:pt x="1037" y="4265"/>
                </a:moveTo>
                <a:cubicBezTo>
                  <a:pt x="1008" y="4265"/>
                  <a:pt x="984" y="4281"/>
                  <a:pt x="968" y="4310"/>
                </a:cubicBezTo>
                <a:cubicBezTo>
                  <a:pt x="811" y="4591"/>
                  <a:pt x="687" y="4861"/>
                  <a:pt x="573" y="5131"/>
                </a:cubicBezTo>
                <a:cubicBezTo>
                  <a:pt x="552" y="5177"/>
                  <a:pt x="573" y="5233"/>
                  <a:pt x="619" y="5244"/>
                </a:cubicBezTo>
                <a:cubicBezTo>
                  <a:pt x="631" y="5250"/>
                  <a:pt x="644" y="5252"/>
                  <a:pt x="657" y="5252"/>
                </a:cubicBezTo>
                <a:cubicBezTo>
                  <a:pt x="693" y="5252"/>
                  <a:pt x="728" y="5232"/>
                  <a:pt x="744" y="5198"/>
                </a:cubicBezTo>
                <a:cubicBezTo>
                  <a:pt x="843" y="4942"/>
                  <a:pt x="968" y="4672"/>
                  <a:pt x="1127" y="4388"/>
                </a:cubicBezTo>
                <a:cubicBezTo>
                  <a:pt x="1149" y="4356"/>
                  <a:pt x="1127" y="4299"/>
                  <a:pt x="1081" y="4277"/>
                </a:cubicBezTo>
                <a:cubicBezTo>
                  <a:pt x="1066" y="4269"/>
                  <a:pt x="1051" y="4265"/>
                  <a:pt x="1037" y="4265"/>
                </a:cubicBezTo>
                <a:close/>
                <a:moveTo>
                  <a:pt x="16508" y="5348"/>
                </a:moveTo>
                <a:cubicBezTo>
                  <a:pt x="16496" y="5348"/>
                  <a:pt x="16484" y="5351"/>
                  <a:pt x="16472" y="5357"/>
                </a:cubicBezTo>
                <a:cubicBezTo>
                  <a:pt x="16426" y="5379"/>
                  <a:pt x="16404" y="5425"/>
                  <a:pt x="16415" y="5468"/>
                </a:cubicBezTo>
                <a:cubicBezTo>
                  <a:pt x="16539" y="5762"/>
                  <a:pt x="16639" y="6054"/>
                  <a:pt x="16731" y="6313"/>
                </a:cubicBezTo>
                <a:cubicBezTo>
                  <a:pt x="16740" y="6351"/>
                  <a:pt x="16780" y="6373"/>
                  <a:pt x="16819" y="6373"/>
                </a:cubicBezTo>
                <a:cubicBezTo>
                  <a:pt x="16826" y="6373"/>
                  <a:pt x="16834" y="6372"/>
                  <a:pt x="16842" y="6370"/>
                </a:cubicBezTo>
                <a:cubicBezTo>
                  <a:pt x="16887" y="6359"/>
                  <a:pt x="16923" y="6302"/>
                  <a:pt x="16898" y="6257"/>
                </a:cubicBezTo>
                <a:cubicBezTo>
                  <a:pt x="16820" y="5987"/>
                  <a:pt x="16707" y="5706"/>
                  <a:pt x="16585" y="5401"/>
                </a:cubicBezTo>
                <a:cubicBezTo>
                  <a:pt x="16567" y="5369"/>
                  <a:pt x="16540" y="5348"/>
                  <a:pt x="16508" y="5348"/>
                </a:cubicBezTo>
                <a:close/>
                <a:moveTo>
                  <a:pt x="236" y="6356"/>
                </a:moveTo>
                <a:cubicBezTo>
                  <a:pt x="191" y="6356"/>
                  <a:pt x="156" y="6388"/>
                  <a:pt x="147" y="6427"/>
                </a:cubicBezTo>
                <a:cubicBezTo>
                  <a:pt x="47" y="6832"/>
                  <a:pt x="12" y="7145"/>
                  <a:pt x="1" y="7337"/>
                </a:cubicBezTo>
                <a:cubicBezTo>
                  <a:pt x="1" y="7383"/>
                  <a:pt x="33" y="7426"/>
                  <a:pt x="90" y="7426"/>
                </a:cubicBezTo>
                <a:cubicBezTo>
                  <a:pt x="136" y="7426"/>
                  <a:pt x="182" y="7393"/>
                  <a:pt x="182" y="7337"/>
                </a:cubicBezTo>
                <a:cubicBezTo>
                  <a:pt x="193" y="7169"/>
                  <a:pt x="225" y="6864"/>
                  <a:pt x="317" y="6470"/>
                </a:cubicBezTo>
                <a:cubicBezTo>
                  <a:pt x="338" y="6427"/>
                  <a:pt x="303" y="6370"/>
                  <a:pt x="260" y="6359"/>
                </a:cubicBezTo>
                <a:cubicBezTo>
                  <a:pt x="252" y="6357"/>
                  <a:pt x="244" y="6356"/>
                  <a:pt x="236" y="6356"/>
                </a:cubicBezTo>
                <a:close/>
                <a:moveTo>
                  <a:pt x="17171" y="7504"/>
                </a:moveTo>
                <a:cubicBezTo>
                  <a:pt x="17163" y="7504"/>
                  <a:pt x="17155" y="7505"/>
                  <a:pt x="17147" y="7507"/>
                </a:cubicBezTo>
                <a:cubicBezTo>
                  <a:pt x="17101" y="7518"/>
                  <a:pt x="17068" y="7561"/>
                  <a:pt x="17079" y="7607"/>
                </a:cubicBezTo>
                <a:cubicBezTo>
                  <a:pt x="17101" y="7731"/>
                  <a:pt x="17125" y="7820"/>
                  <a:pt x="17125" y="7887"/>
                </a:cubicBezTo>
                <a:cubicBezTo>
                  <a:pt x="17136" y="7923"/>
                  <a:pt x="17136" y="7944"/>
                  <a:pt x="17136" y="7955"/>
                </a:cubicBezTo>
                <a:cubicBezTo>
                  <a:pt x="17147" y="7966"/>
                  <a:pt x="17147" y="7966"/>
                  <a:pt x="17147" y="7979"/>
                </a:cubicBezTo>
                <a:lnTo>
                  <a:pt x="17147" y="8484"/>
                </a:lnTo>
                <a:cubicBezTo>
                  <a:pt x="17147" y="8541"/>
                  <a:pt x="17179" y="8573"/>
                  <a:pt x="17236" y="8573"/>
                </a:cubicBezTo>
                <a:cubicBezTo>
                  <a:pt x="17282" y="8573"/>
                  <a:pt x="17328" y="8541"/>
                  <a:pt x="17328" y="8484"/>
                </a:cubicBezTo>
                <a:lnTo>
                  <a:pt x="17328" y="7966"/>
                </a:lnTo>
                <a:lnTo>
                  <a:pt x="17328" y="7955"/>
                </a:lnTo>
                <a:cubicBezTo>
                  <a:pt x="17328" y="7955"/>
                  <a:pt x="17303" y="7820"/>
                  <a:pt x="17260" y="7574"/>
                </a:cubicBezTo>
                <a:cubicBezTo>
                  <a:pt x="17249" y="7535"/>
                  <a:pt x="17215" y="7504"/>
                  <a:pt x="17171" y="7504"/>
                </a:cubicBezTo>
                <a:close/>
                <a:moveTo>
                  <a:pt x="90" y="8608"/>
                </a:moveTo>
                <a:cubicBezTo>
                  <a:pt x="33" y="8608"/>
                  <a:pt x="1" y="8641"/>
                  <a:pt x="1" y="8697"/>
                </a:cubicBezTo>
                <a:lnTo>
                  <a:pt x="1" y="9599"/>
                </a:lnTo>
                <a:cubicBezTo>
                  <a:pt x="1" y="9653"/>
                  <a:pt x="33" y="9688"/>
                  <a:pt x="90" y="9688"/>
                </a:cubicBezTo>
                <a:cubicBezTo>
                  <a:pt x="136" y="9688"/>
                  <a:pt x="182" y="9653"/>
                  <a:pt x="182" y="9599"/>
                </a:cubicBezTo>
                <a:lnTo>
                  <a:pt x="182" y="8697"/>
                </a:lnTo>
                <a:cubicBezTo>
                  <a:pt x="182" y="8641"/>
                  <a:pt x="136" y="8608"/>
                  <a:pt x="90" y="8608"/>
                </a:cubicBezTo>
                <a:close/>
                <a:moveTo>
                  <a:pt x="17236" y="9745"/>
                </a:moveTo>
                <a:cubicBezTo>
                  <a:pt x="17179" y="9745"/>
                  <a:pt x="17147" y="9788"/>
                  <a:pt x="17147" y="9834"/>
                </a:cubicBezTo>
                <a:lnTo>
                  <a:pt x="17147" y="10733"/>
                </a:lnTo>
                <a:cubicBezTo>
                  <a:pt x="17147" y="10790"/>
                  <a:pt x="17179" y="10825"/>
                  <a:pt x="17236" y="10825"/>
                </a:cubicBezTo>
                <a:cubicBezTo>
                  <a:pt x="17282" y="10825"/>
                  <a:pt x="17328" y="10790"/>
                  <a:pt x="17328" y="10733"/>
                </a:cubicBezTo>
                <a:lnTo>
                  <a:pt x="17328" y="9834"/>
                </a:lnTo>
                <a:cubicBezTo>
                  <a:pt x="17328" y="9788"/>
                  <a:pt x="17282" y="9745"/>
                  <a:pt x="17236" y="9745"/>
                </a:cubicBezTo>
                <a:close/>
                <a:moveTo>
                  <a:pt x="90" y="10868"/>
                </a:moveTo>
                <a:cubicBezTo>
                  <a:pt x="33" y="10868"/>
                  <a:pt x="1" y="10903"/>
                  <a:pt x="1" y="10960"/>
                </a:cubicBezTo>
                <a:lnTo>
                  <a:pt x="1" y="11859"/>
                </a:lnTo>
                <a:cubicBezTo>
                  <a:pt x="1" y="11905"/>
                  <a:pt x="33" y="11948"/>
                  <a:pt x="90" y="11948"/>
                </a:cubicBezTo>
                <a:cubicBezTo>
                  <a:pt x="136" y="11948"/>
                  <a:pt x="182" y="11905"/>
                  <a:pt x="182" y="11859"/>
                </a:cubicBezTo>
                <a:lnTo>
                  <a:pt x="182" y="10960"/>
                </a:lnTo>
                <a:cubicBezTo>
                  <a:pt x="182" y="10903"/>
                  <a:pt x="136" y="10868"/>
                  <a:pt x="90" y="10868"/>
                </a:cubicBezTo>
                <a:close/>
                <a:moveTo>
                  <a:pt x="17236" y="11994"/>
                </a:moveTo>
                <a:cubicBezTo>
                  <a:pt x="17179" y="11994"/>
                  <a:pt x="17147" y="12040"/>
                  <a:pt x="17147" y="12083"/>
                </a:cubicBezTo>
                <a:lnTo>
                  <a:pt x="17147" y="12985"/>
                </a:lnTo>
                <a:cubicBezTo>
                  <a:pt x="17147" y="13042"/>
                  <a:pt x="17179" y="13074"/>
                  <a:pt x="17236" y="13074"/>
                </a:cubicBezTo>
                <a:cubicBezTo>
                  <a:pt x="17282" y="13074"/>
                  <a:pt x="17328" y="13042"/>
                  <a:pt x="17328" y="12985"/>
                </a:cubicBezTo>
                <a:lnTo>
                  <a:pt x="17328" y="12083"/>
                </a:lnTo>
                <a:cubicBezTo>
                  <a:pt x="17328" y="12040"/>
                  <a:pt x="17282" y="11994"/>
                  <a:pt x="17236" y="11994"/>
                </a:cubicBezTo>
                <a:close/>
                <a:moveTo>
                  <a:pt x="90" y="13120"/>
                </a:moveTo>
                <a:cubicBezTo>
                  <a:pt x="33" y="13120"/>
                  <a:pt x="1" y="13163"/>
                  <a:pt x="1" y="13209"/>
                </a:cubicBezTo>
                <a:lnTo>
                  <a:pt x="1" y="14108"/>
                </a:lnTo>
                <a:cubicBezTo>
                  <a:pt x="1" y="14165"/>
                  <a:pt x="33" y="14200"/>
                  <a:pt x="90" y="14200"/>
                </a:cubicBezTo>
                <a:cubicBezTo>
                  <a:pt x="136" y="14200"/>
                  <a:pt x="182" y="14165"/>
                  <a:pt x="182" y="14108"/>
                </a:cubicBezTo>
                <a:lnTo>
                  <a:pt x="182" y="13209"/>
                </a:lnTo>
                <a:cubicBezTo>
                  <a:pt x="182" y="13163"/>
                  <a:pt x="136" y="13120"/>
                  <a:pt x="90" y="13120"/>
                </a:cubicBezTo>
                <a:close/>
                <a:moveTo>
                  <a:pt x="17236" y="14243"/>
                </a:moveTo>
                <a:cubicBezTo>
                  <a:pt x="17179" y="14243"/>
                  <a:pt x="17147" y="14289"/>
                  <a:pt x="17147" y="14335"/>
                </a:cubicBezTo>
                <a:lnTo>
                  <a:pt x="17147" y="15234"/>
                </a:lnTo>
                <a:cubicBezTo>
                  <a:pt x="17147" y="15291"/>
                  <a:pt x="17179" y="15324"/>
                  <a:pt x="17236" y="15324"/>
                </a:cubicBezTo>
                <a:cubicBezTo>
                  <a:pt x="17282" y="15324"/>
                  <a:pt x="17328" y="15291"/>
                  <a:pt x="17328" y="15234"/>
                </a:cubicBezTo>
                <a:lnTo>
                  <a:pt x="17328" y="14335"/>
                </a:lnTo>
                <a:cubicBezTo>
                  <a:pt x="17328" y="14289"/>
                  <a:pt x="17282" y="14243"/>
                  <a:pt x="17236" y="14243"/>
                </a:cubicBezTo>
                <a:close/>
                <a:moveTo>
                  <a:pt x="90" y="15380"/>
                </a:moveTo>
                <a:cubicBezTo>
                  <a:pt x="33" y="15380"/>
                  <a:pt x="1" y="15415"/>
                  <a:pt x="1" y="15472"/>
                </a:cubicBezTo>
                <a:lnTo>
                  <a:pt x="1" y="16371"/>
                </a:lnTo>
                <a:cubicBezTo>
                  <a:pt x="1" y="16417"/>
                  <a:pt x="33" y="16460"/>
                  <a:pt x="90" y="16460"/>
                </a:cubicBezTo>
                <a:cubicBezTo>
                  <a:pt x="136" y="16460"/>
                  <a:pt x="182" y="16417"/>
                  <a:pt x="182" y="16371"/>
                </a:cubicBezTo>
                <a:lnTo>
                  <a:pt x="182" y="15472"/>
                </a:lnTo>
                <a:cubicBezTo>
                  <a:pt x="182" y="15415"/>
                  <a:pt x="136" y="15380"/>
                  <a:pt x="90" y="15380"/>
                </a:cubicBezTo>
                <a:close/>
                <a:moveTo>
                  <a:pt x="17236" y="16495"/>
                </a:moveTo>
                <a:cubicBezTo>
                  <a:pt x="17179" y="16495"/>
                  <a:pt x="17147" y="16539"/>
                  <a:pt x="17147" y="16584"/>
                </a:cubicBezTo>
                <a:lnTo>
                  <a:pt x="17147" y="17484"/>
                </a:lnTo>
                <a:cubicBezTo>
                  <a:pt x="17147" y="17540"/>
                  <a:pt x="17179" y="17575"/>
                  <a:pt x="17236" y="17575"/>
                </a:cubicBezTo>
                <a:cubicBezTo>
                  <a:pt x="17282" y="17575"/>
                  <a:pt x="17328" y="17540"/>
                  <a:pt x="17328" y="17484"/>
                </a:cubicBezTo>
                <a:lnTo>
                  <a:pt x="17328" y="16584"/>
                </a:lnTo>
                <a:cubicBezTo>
                  <a:pt x="17328" y="16539"/>
                  <a:pt x="17282" y="16495"/>
                  <a:pt x="17236" y="16495"/>
                </a:cubicBezTo>
                <a:close/>
                <a:moveTo>
                  <a:pt x="90" y="17632"/>
                </a:moveTo>
                <a:cubicBezTo>
                  <a:pt x="33" y="17632"/>
                  <a:pt x="1" y="17675"/>
                  <a:pt x="1" y="17721"/>
                </a:cubicBezTo>
                <a:lnTo>
                  <a:pt x="1" y="18620"/>
                </a:lnTo>
                <a:cubicBezTo>
                  <a:pt x="1" y="18677"/>
                  <a:pt x="33" y="18712"/>
                  <a:pt x="90" y="18712"/>
                </a:cubicBezTo>
                <a:cubicBezTo>
                  <a:pt x="136" y="18712"/>
                  <a:pt x="182" y="18677"/>
                  <a:pt x="182" y="18620"/>
                </a:cubicBezTo>
                <a:lnTo>
                  <a:pt x="182" y="17721"/>
                </a:lnTo>
                <a:cubicBezTo>
                  <a:pt x="182" y="17675"/>
                  <a:pt x="136" y="17632"/>
                  <a:pt x="90" y="17632"/>
                </a:cubicBezTo>
                <a:close/>
                <a:moveTo>
                  <a:pt x="17236" y="18745"/>
                </a:moveTo>
                <a:cubicBezTo>
                  <a:pt x="17179" y="18745"/>
                  <a:pt x="17147" y="18790"/>
                  <a:pt x="17147" y="18834"/>
                </a:cubicBezTo>
                <a:lnTo>
                  <a:pt x="17147" y="19736"/>
                </a:lnTo>
                <a:cubicBezTo>
                  <a:pt x="17147" y="19792"/>
                  <a:pt x="17179" y="19825"/>
                  <a:pt x="17236" y="19825"/>
                </a:cubicBezTo>
                <a:cubicBezTo>
                  <a:pt x="17282" y="19825"/>
                  <a:pt x="17328" y="19792"/>
                  <a:pt x="17328" y="19736"/>
                </a:cubicBezTo>
                <a:lnTo>
                  <a:pt x="17328" y="18834"/>
                </a:lnTo>
                <a:cubicBezTo>
                  <a:pt x="17328" y="18790"/>
                  <a:pt x="17282" y="18745"/>
                  <a:pt x="17236" y="18745"/>
                </a:cubicBezTo>
                <a:close/>
                <a:moveTo>
                  <a:pt x="90" y="19892"/>
                </a:moveTo>
                <a:cubicBezTo>
                  <a:pt x="33" y="19892"/>
                  <a:pt x="1" y="19927"/>
                  <a:pt x="1" y="19981"/>
                </a:cubicBezTo>
                <a:lnTo>
                  <a:pt x="1" y="20883"/>
                </a:lnTo>
                <a:cubicBezTo>
                  <a:pt x="1" y="20926"/>
                  <a:pt x="33" y="20972"/>
                  <a:pt x="90" y="20972"/>
                </a:cubicBezTo>
                <a:cubicBezTo>
                  <a:pt x="136" y="20972"/>
                  <a:pt x="182" y="20926"/>
                  <a:pt x="182" y="20883"/>
                </a:cubicBezTo>
                <a:lnTo>
                  <a:pt x="182" y="19981"/>
                </a:lnTo>
                <a:cubicBezTo>
                  <a:pt x="182" y="19927"/>
                  <a:pt x="136" y="19892"/>
                  <a:pt x="90" y="19892"/>
                </a:cubicBezTo>
                <a:close/>
                <a:moveTo>
                  <a:pt x="17236" y="20994"/>
                </a:moveTo>
                <a:cubicBezTo>
                  <a:pt x="17179" y="20994"/>
                  <a:pt x="17147" y="21040"/>
                  <a:pt x="17147" y="21086"/>
                </a:cubicBezTo>
                <a:lnTo>
                  <a:pt x="17147" y="21985"/>
                </a:lnTo>
                <a:cubicBezTo>
                  <a:pt x="17147" y="22041"/>
                  <a:pt x="17179" y="22074"/>
                  <a:pt x="17236" y="22074"/>
                </a:cubicBezTo>
                <a:cubicBezTo>
                  <a:pt x="17282" y="22074"/>
                  <a:pt x="17328" y="22041"/>
                  <a:pt x="17328" y="21985"/>
                </a:cubicBezTo>
                <a:lnTo>
                  <a:pt x="17328" y="21086"/>
                </a:lnTo>
                <a:cubicBezTo>
                  <a:pt x="17328" y="21040"/>
                  <a:pt x="17282" y="20994"/>
                  <a:pt x="17236" y="20994"/>
                </a:cubicBezTo>
                <a:close/>
                <a:moveTo>
                  <a:pt x="90" y="22141"/>
                </a:moveTo>
                <a:cubicBezTo>
                  <a:pt x="33" y="22141"/>
                  <a:pt x="1" y="22187"/>
                  <a:pt x="1" y="22233"/>
                </a:cubicBezTo>
                <a:lnTo>
                  <a:pt x="1" y="23143"/>
                </a:lnTo>
                <a:cubicBezTo>
                  <a:pt x="1" y="23189"/>
                  <a:pt x="33" y="23235"/>
                  <a:pt x="90" y="23235"/>
                </a:cubicBezTo>
                <a:cubicBezTo>
                  <a:pt x="136" y="23235"/>
                  <a:pt x="182" y="23189"/>
                  <a:pt x="182" y="23143"/>
                </a:cubicBezTo>
                <a:lnTo>
                  <a:pt x="182" y="22233"/>
                </a:lnTo>
                <a:cubicBezTo>
                  <a:pt x="182" y="22187"/>
                  <a:pt x="136" y="22141"/>
                  <a:pt x="90" y="22141"/>
                </a:cubicBezTo>
                <a:close/>
                <a:moveTo>
                  <a:pt x="17236" y="23246"/>
                </a:moveTo>
                <a:cubicBezTo>
                  <a:pt x="17179" y="23246"/>
                  <a:pt x="17147" y="23289"/>
                  <a:pt x="17147" y="23335"/>
                </a:cubicBezTo>
                <a:lnTo>
                  <a:pt x="17147" y="24234"/>
                </a:lnTo>
                <a:cubicBezTo>
                  <a:pt x="17147" y="24291"/>
                  <a:pt x="17179" y="24326"/>
                  <a:pt x="17236" y="24326"/>
                </a:cubicBezTo>
                <a:cubicBezTo>
                  <a:pt x="17282" y="24326"/>
                  <a:pt x="17328" y="24291"/>
                  <a:pt x="17328" y="24234"/>
                </a:cubicBezTo>
                <a:lnTo>
                  <a:pt x="17328" y="23335"/>
                </a:lnTo>
                <a:cubicBezTo>
                  <a:pt x="17328" y="23289"/>
                  <a:pt x="17282" y="23246"/>
                  <a:pt x="17236" y="23246"/>
                </a:cubicBezTo>
                <a:close/>
                <a:moveTo>
                  <a:pt x="17236" y="25495"/>
                </a:moveTo>
                <a:cubicBezTo>
                  <a:pt x="17179" y="25495"/>
                  <a:pt x="17147" y="25541"/>
                  <a:pt x="17147" y="25584"/>
                </a:cubicBezTo>
                <a:lnTo>
                  <a:pt x="17147" y="26486"/>
                </a:lnTo>
                <a:cubicBezTo>
                  <a:pt x="17147" y="26542"/>
                  <a:pt x="17179" y="26575"/>
                  <a:pt x="17236" y="26575"/>
                </a:cubicBezTo>
                <a:cubicBezTo>
                  <a:pt x="17282" y="26575"/>
                  <a:pt x="17328" y="26542"/>
                  <a:pt x="17328" y="26486"/>
                </a:cubicBezTo>
                <a:lnTo>
                  <a:pt x="17328" y="25584"/>
                </a:lnTo>
                <a:cubicBezTo>
                  <a:pt x="17328" y="25541"/>
                  <a:pt x="17282" y="25495"/>
                  <a:pt x="17236" y="25495"/>
                </a:cubicBezTo>
                <a:close/>
                <a:moveTo>
                  <a:pt x="17236" y="27744"/>
                </a:moveTo>
                <a:cubicBezTo>
                  <a:pt x="17179" y="27744"/>
                  <a:pt x="17147" y="27790"/>
                  <a:pt x="17147" y="27836"/>
                </a:cubicBezTo>
                <a:lnTo>
                  <a:pt x="17147" y="28735"/>
                </a:lnTo>
                <a:cubicBezTo>
                  <a:pt x="17147" y="28792"/>
                  <a:pt x="17179" y="28824"/>
                  <a:pt x="17236" y="28824"/>
                </a:cubicBezTo>
                <a:cubicBezTo>
                  <a:pt x="17282" y="28824"/>
                  <a:pt x="17328" y="28792"/>
                  <a:pt x="17328" y="28735"/>
                </a:cubicBezTo>
                <a:lnTo>
                  <a:pt x="17328" y="27836"/>
                </a:lnTo>
                <a:cubicBezTo>
                  <a:pt x="17328" y="27790"/>
                  <a:pt x="17282" y="27744"/>
                  <a:pt x="17236" y="27744"/>
                </a:cubicBezTo>
                <a:close/>
                <a:moveTo>
                  <a:pt x="17236" y="29996"/>
                </a:moveTo>
                <a:cubicBezTo>
                  <a:pt x="17179" y="29996"/>
                  <a:pt x="17147" y="30039"/>
                  <a:pt x="17147" y="30085"/>
                </a:cubicBezTo>
                <a:lnTo>
                  <a:pt x="17147" y="30984"/>
                </a:lnTo>
                <a:cubicBezTo>
                  <a:pt x="17147" y="31041"/>
                  <a:pt x="17179" y="31076"/>
                  <a:pt x="17236" y="31076"/>
                </a:cubicBezTo>
                <a:cubicBezTo>
                  <a:pt x="17282" y="31076"/>
                  <a:pt x="17328" y="31041"/>
                  <a:pt x="17328" y="30984"/>
                </a:cubicBezTo>
                <a:lnTo>
                  <a:pt x="17328" y="30085"/>
                </a:lnTo>
                <a:cubicBezTo>
                  <a:pt x="17328" y="30039"/>
                  <a:pt x="17282" y="29996"/>
                  <a:pt x="17236" y="29996"/>
                </a:cubicBezTo>
                <a:close/>
                <a:moveTo>
                  <a:pt x="17236" y="32245"/>
                </a:moveTo>
                <a:cubicBezTo>
                  <a:pt x="17179" y="32245"/>
                  <a:pt x="17147" y="32291"/>
                  <a:pt x="17147" y="32334"/>
                </a:cubicBezTo>
                <a:lnTo>
                  <a:pt x="17147" y="33236"/>
                </a:lnTo>
                <a:cubicBezTo>
                  <a:pt x="17147" y="33293"/>
                  <a:pt x="17179" y="33325"/>
                  <a:pt x="17236" y="33325"/>
                </a:cubicBezTo>
                <a:cubicBezTo>
                  <a:pt x="17282" y="33325"/>
                  <a:pt x="17328" y="33293"/>
                  <a:pt x="17328" y="33236"/>
                </a:cubicBezTo>
                <a:lnTo>
                  <a:pt x="17328" y="32334"/>
                </a:lnTo>
                <a:cubicBezTo>
                  <a:pt x="17328" y="32291"/>
                  <a:pt x="17282" y="32245"/>
                  <a:pt x="17236" y="32245"/>
                </a:cubicBezTo>
                <a:close/>
                <a:moveTo>
                  <a:pt x="17236" y="34494"/>
                </a:moveTo>
                <a:cubicBezTo>
                  <a:pt x="17179" y="34494"/>
                  <a:pt x="17147" y="34540"/>
                  <a:pt x="17147" y="34586"/>
                </a:cubicBezTo>
                <a:lnTo>
                  <a:pt x="17147" y="35485"/>
                </a:lnTo>
                <a:cubicBezTo>
                  <a:pt x="17147" y="35542"/>
                  <a:pt x="17179" y="35574"/>
                  <a:pt x="17236" y="35574"/>
                </a:cubicBezTo>
                <a:cubicBezTo>
                  <a:pt x="17282" y="35574"/>
                  <a:pt x="17328" y="35542"/>
                  <a:pt x="17328" y="35485"/>
                </a:cubicBezTo>
                <a:lnTo>
                  <a:pt x="17328" y="34586"/>
                </a:lnTo>
                <a:cubicBezTo>
                  <a:pt x="17328" y="34540"/>
                  <a:pt x="17282" y="34494"/>
                  <a:pt x="17236" y="34494"/>
                </a:cubicBezTo>
                <a:close/>
                <a:moveTo>
                  <a:pt x="17236" y="36746"/>
                </a:moveTo>
                <a:cubicBezTo>
                  <a:pt x="17179" y="36746"/>
                  <a:pt x="17147" y="36789"/>
                  <a:pt x="17147" y="36835"/>
                </a:cubicBezTo>
                <a:lnTo>
                  <a:pt x="17147" y="37734"/>
                </a:lnTo>
                <a:cubicBezTo>
                  <a:pt x="17147" y="37791"/>
                  <a:pt x="17179" y="37826"/>
                  <a:pt x="17236" y="37826"/>
                </a:cubicBezTo>
                <a:cubicBezTo>
                  <a:pt x="17282" y="37826"/>
                  <a:pt x="17328" y="37791"/>
                  <a:pt x="17328" y="37734"/>
                </a:cubicBezTo>
                <a:lnTo>
                  <a:pt x="17328" y="36835"/>
                </a:lnTo>
                <a:cubicBezTo>
                  <a:pt x="17328" y="36789"/>
                  <a:pt x="17282" y="36746"/>
                  <a:pt x="17236" y="36746"/>
                </a:cubicBezTo>
                <a:close/>
                <a:moveTo>
                  <a:pt x="17236" y="38995"/>
                </a:moveTo>
                <a:cubicBezTo>
                  <a:pt x="17179" y="38995"/>
                  <a:pt x="17147" y="39041"/>
                  <a:pt x="17147" y="39085"/>
                </a:cubicBezTo>
                <a:lnTo>
                  <a:pt x="17147" y="39986"/>
                </a:lnTo>
                <a:cubicBezTo>
                  <a:pt x="17147" y="40043"/>
                  <a:pt x="17179" y="40075"/>
                  <a:pt x="17236" y="40075"/>
                </a:cubicBezTo>
                <a:cubicBezTo>
                  <a:pt x="17282" y="40075"/>
                  <a:pt x="17328" y="40043"/>
                  <a:pt x="17328" y="39986"/>
                </a:cubicBezTo>
                <a:lnTo>
                  <a:pt x="17328" y="39085"/>
                </a:lnTo>
                <a:cubicBezTo>
                  <a:pt x="17328" y="39041"/>
                  <a:pt x="17282" y="38995"/>
                  <a:pt x="17236" y="389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hasCustomPrompt="1" idx="2" type="title"/>
          </p:nvPr>
        </p:nvSpPr>
        <p:spPr>
          <a:xfrm>
            <a:off x="720000" y="152263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hasCustomPrompt="1" idx="3" type="title"/>
          </p:nvPr>
        </p:nvSpPr>
        <p:spPr>
          <a:xfrm>
            <a:off x="720000" y="29560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hasCustomPrompt="1" idx="4" type="title"/>
          </p:nvPr>
        </p:nvSpPr>
        <p:spPr>
          <a:xfrm>
            <a:off x="2885875" y="152263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hasCustomPrompt="1" idx="5" type="title"/>
          </p:nvPr>
        </p:nvSpPr>
        <p:spPr>
          <a:xfrm>
            <a:off x="2885875" y="29560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hasCustomPrompt="1" idx="6" type="title"/>
          </p:nvPr>
        </p:nvSpPr>
        <p:spPr>
          <a:xfrm>
            <a:off x="5051750" y="152263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hasCustomPrompt="1" idx="7" type="title"/>
          </p:nvPr>
        </p:nvSpPr>
        <p:spPr>
          <a:xfrm>
            <a:off x="5051750" y="29560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1" type="subTitle"/>
          </p:nvPr>
        </p:nvSpPr>
        <p:spPr>
          <a:xfrm>
            <a:off x="720000" y="1908200"/>
            <a:ext cx="2205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8" type="subTitle"/>
          </p:nvPr>
        </p:nvSpPr>
        <p:spPr>
          <a:xfrm>
            <a:off x="2885875" y="1908200"/>
            <a:ext cx="2205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9" type="subTitle"/>
          </p:nvPr>
        </p:nvSpPr>
        <p:spPr>
          <a:xfrm>
            <a:off x="5051750" y="1908200"/>
            <a:ext cx="2205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3" type="subTitle"/>
          </p:nvPr>
        </p:nvSpPr>
        <p:spPr>
          <a:xfrm>
            <a:off x="720000" y="3341750"/>
            <a:ext cx="2205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4" type="subTitle"/>
          </p:nvPr>
        </p:nvSpPr>
        <p:spPr>
          <a:xfrm>
            <a:off x="2885875" y="3341750"/>
            <a:ext cx="2205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5" type="subTitle"/>
          </p:nvPr>
        </p:nvSpPr>
        <p:spPr>
          <a:xfrm>
            <a:off x="5051750" y="3341750"/>
            <a:ext cx="2205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46" name="Google Shape;146;p13"/>
          <p:cNvGrpSpPr/>
          <p:nvPr/>
        </p:nvGrpSpPr>
        <p:grpSpPr>
          <a:xfrm>
            <a:off x="-470327" y="-841028"/>
            <a:ext cx="9774915" cy="5984537"/>
            <a:chOff x="-470327" y="-841028"/>
            <a:chExt cx="9774915" cy="5984537"/>
          </a:xfrm>
        </p:grpSpPr>
        <p:sp>
          <p:nvSpPr>
            <p:cNvPr id="147" name="Google Shape;147;p13"/>
            <p:cNvSpPr/>
            <p:nvPr/>
          </p:nvSpPr>
          <p:spPr>
            <a:xfrm flipH="1" rot="-5400000">
              <a:off x="7025363" y="-1744238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 rot="5400000">
              <a:off x="-557000" y="3871401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" type="subTitle"/>
          </p:nvPr>
        </p:nvSpPr>
        <p:spPr>
          <a:xfrm>
            <a:off x="5623050" y="1631500"/>
            <a:ext cx="25902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14"/>
          <p:cNvSpPr txBox="1"/>
          <p:nvPr>
            <p:ph type="title"/>
          </p:nvPr>
        </p:nvSpPr>
        <p:spPr>
          <a:xfrm>
            <a:off x="5623050" y="535000"/>
            <a:ext cx="25902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14"/>
          <p:cNvSpPr/>
          <p:nvPr>
            <p:ph idx="2" type="pic"/>
          </p:nvPr>
        </p:nvSpPr>
        <p:spPr>
          <a:xfrm>
            <a:off x="-6100" y="0"/>
            <a:ext cx="2997000" cy="35619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14"/>
          <p:cNvSpPr/>
          <p:nvPr>
            <p:ph idx="3" type="pic"/>
          </p:nvPr>
        </p:nvSpPr>
        <p:spPr>
          <a:xfrm>
            <a:off x="3219600" y="3056153"/>
            <a:ext cx="5209200" cy="21042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14"/>
          <p:cNvSpPr/>
          <p:nvPr>
            <p:ph idx="4" type="pic"/>
          </p:nvPr>
        </p:nvSpPr>
        <p:spPr>
          <a:xfrm>
            <a:off x="3219600" y="-3200"/>
            <a:ext cx="2069100" cy="28107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4"/>
          <p:cNvSpPr/>
          <p:nvPr>
            <p:ph idx="5" type="pic"/>
          </p:nvPr>
        </p:nvSpPr>
        <p:spPr>
          <a:xfrm>
            <a:off x="-6100" y="3810478"/>
            <a:ext cx="2997000" cy="13500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14"/>
          <p:cNvSpPr/>
          <p:nvPr/>
        </p:nvSpPr>
        <p:spPr>
          <a:xfrm rot="10800000">
            <a:off x="8410825" y="-1410487"/>
            <a:ext cx="1376016" cy="3182435"/>
          </a:xfrm>
          <a:custGeom>
            <a:rect b="b" l="l" r="r" t="t"/>
            <a:pathLst>
              <a:path extrusionOk="0" h="40076" w="17328">
                <a:moveTo>
                  <a:pt x="8460" y="0"/>
                </a:moveTo>
                <a:cubicBezTo>
                  <a:pt x="8147" y="14"/>
                  <a:pt x="7842" y="36"/>
                  <a:pt x="7561" y="68"/>
                </a:cubicBezTo>
                <a:cubicBezTo>
                  <a:pt x="7505" y="68"/>
                  <a:pt x="7472" y="114"/>
                  <a:pt x="7472" y="160"/>
                </a:cubicBezTo>
                <a:cubicBezTo>
                  <a:pt x="7482" y="209"/>
                  <a:pt x="7516" y="240"/>
                  <a:pt x="7555" y="240"/>
                </a:cubicBezTo>
                <a:cubicBezTo>
                  <a:pt x="7560" y="240"/>
                  <a:pt x="7566" y="239"/>
                  <a:pt x="7572" y="238"/>
                </a:cubicBezTo>
                <a:cubicBezTo>
                  <a:pt x="7864" y="216"/>
                  <a:pt x="8158" y="192"/>
                  <a:pt x="8460" y="181"/>
                </a:cubicBezTo>
                <a:cubicBezTo>
                  <a:pt x="8517" y="181"/>
                  <a:pt x="8552" y="149"/>
                  <a:pt x="8552" y="92"/>
                </a:cubicBezTo>
                <a:cubicBezTo>
                  <a:pt x="8552" y="46"/>
                  <a:pt x="8506" y="0"/>
                  <a:pt x="8460" y="0"/>
                </a:cubicBezTo>
                <a:close/>
                <a:moveTo>
                  <a:pt x="9802" y="55"/>
                </a:moveTo>
                <a:cubicBezTo>
                  <a:pt x="9757" y="55"/>
                  <a:pt x="9721" y="88"/>
                  <a:pt x="9721" y="135"/>
                </a:cubicBezTo>
                <a:cubicBezTo>
                  <a:pt x="9711" y="181"/>
                  <a:pt x="9754" y="227"/>
                  <a:pt x="9800" y="238"/>
                </a:cubicBezTo>
                <a:cubicBezTo>
                  <a:pt x="10105" y="260"/>
                  <a:pt x="10396" y="316"/>
                  <a:pt x="10677" y="373"/>
                </a:cubicBezTo>
                <a:cubicBezTo>
                  <a:pt x="10683" y="374"/>
                  <a:pt x="10689" y="375"/>
                  <a:pt x="10695" y="375"/>
                </a:cubicBezTo>
                <a:cubicBezTo>
                  <a:pt x="10734" y="375"/>
                  <a:pt x="10768" y="345"/>
                  <a:pt x="10780" y="306"/>
                </a:cubicBezTo>
                <a:cubicBezTo>
                  <a:pt x="10791" y="249"/>
                  <a:pt x="10766" y="203"/>
                  <a:pt x="10712" y="192"/>
                </a:cubicBezTo>
                <a:cubicBezTo>
                  <a:pt x="10429" y="135"/>
                  <a:pt x="10126" y="92"/>
                  <a:pt x="9821" y="57"/>
                </a:cubicBezTo>
                <a:cubicBezTo>
                  <a:pt x="9815" y="56"/>
                  <a:pt x="9808" y="55"/>
                  <a:pt x="9802" y="55"/>
                </a:cubicBezTo>
                <a:close/>
                <a:moveTo>
                  <a:pt x="6238" y="292"/>
                </a:moveTo>
                <a:cubicBezTo>
                  <a:pt x="6230" y="292"/>
                  <a:pt x="6221" y="293"/>
                  <a:pt x="6211" y="295"/>
                </a:cubicBezTo>
                <a:cubicBezTo>
                  <a:pt x="5906" y="362"/>
                  <a:pt x="5625" y="451"/>
                  <a:pt x="5345" y="540"/>
                </a:cubicBezTo>
                <a:cubicBezTo>
                  <a:pt x="5299" y="565"/>
                  <a:pt x="5277" y="608"/>
                  <a:pt x="5288" y="665"/>
                </a:cubicBezTo>
                <a:cubicBezTo>
                  <a:pt x="5308" y="703"/>
                  <a:pt x="5341" y="724"/>
                  <a:pt x="5378" y="724"/>
                </a:cubicBezTo>
                <a:cubicBezTo>
                  <a:pt x="5386" y="724"/>
                  <a:pt x="5393" y="723"/>
                  <a:pt x="5401" y="721"/>
                </a:cubicBezTo>
                <a:cubicBezTo>
                  <a:pt x="5671" y="621"/>
                  <a:pt x="5963" y="540"/>
                  <a:pt x="6257" y="462"/>
                </a:cubicBezTo>
                <a:cubicBezTo>
                  <a:pt x="6300" y="451"/>
                  <a:pt x="6335" y="405"/>
                  <a:pt x="6325" y="362"/>
                </a:cubicBezTo>
                <a:cubicBezTo>
                  <a:pt x="6313" y="315"/>
                  <a:pt x="6281" y="292"/>
                  <a:pt x="6238" y="292"/>
                </a:cubicBezTo>
                <a:close/>
                <a:moveTo>
                  <a:pt x="11980" y="578"/>
                </a:moveTo>
                <a:cubicBezTo>
                  <a:pt x="11945" y="578"/>
                  <a:pt x="11911" y="601"/>
                  <a:pt x="11903" y="643"/>
                </a:cubicBezTo>
                <a:cubicBezTo>
                  <a:pt x="11881" y="689"/>
                  <a:pt x="11903" y="732"/>
                  <a:pt x="11949" y="756"/>
                </a:cubicBezTo>
                <a:cubicBezTo>
                  <a:pt x="12230" y="867"/>
                  <a:pt x="12500" y="991"/>
                  <a:pt x="12748" y="1137"/>
                </a:cubicBezTo>
                <a:cubicBezTo>
                  <a:pt x="12760" y="1144"/>
                  <a:pt x="12774" y="1147"/>
                  <a:pt x="12787" y="1147"/>
                </a:cubicBezTo>
                <a:cubicBezTo>
                  <a:pt x="12821" y="1147"/>
                  <a:pt x="12855" y="1128"/>
                  <a:pt x="12872" y="1105"/>
                </a:cubicBezTo>
                <a:cubicBezTo>
                  <a:pt x="12894" y="1059"/>
                  <a:pt x="12883" y="1002"/>
                  <a:pt x="12837" y="981"/>
                </a:cubicBezTo>
                <a:cubicBezTo>
                  <a:pt x="12578" y="835"/>
                  <a:pt x="12308" y="700"/>
                  <a:pt x="12016" y="586"/>
                </a:cubicBezTo>
                <a:cubicBezTo>
                  <a:pt x="12005" y="581"/>
                  <a:pt x="11992" y="578"/>
                  <a:pt x="11980" y="578"/>
                </a:cubicBezTo>
                <a:close/>
                <a:moveTo>
                  <a:pt x="4143" y="1093"/>
                </a:moveTo>
                <a:cubicBezTo>
                  <a:pt x="4127" y="1093"/>
                  <a:pt x="4111" y="1097"/>
                  <a:pt x="4097" y="1105"/>
                </a:cubicBezTo>
                <a:cubicBezTo>
                  <a:pt x="3827" y="1251"/>
                  <a:pt x="3568" y="1418"/>
                  <a:pt x="3330" y="1588"/>
                </a:cubicBezTo>
                <a:cubicBezTo>
                  <a:pt x="3298" y="1610"/>
                  <a:pt x="3287" y="1666"/>
                  <a:pt x="3309" y="1712"/>
                </a:cubicBezTo>
                <a:cubicBezTo>
                  <a:pt x="3328" y="1738"/>
                  <a:pt x="3355" y="1748"/>
                  <a:pt x="3381" y="1748"/>
                </a:cubicBezTo>
                <a:cubicBezTo>
                  <a:pt x="3400" y="1748"/>
                  <a:pt x="3418" y="1743"/>
                  <a:pt x="3433" y="1734"/>
                </a:cubicBezTo>
                <a:cubicBezTo>
                  <a:pt x="3668" y="1566"/>
                  <a:pt x="3916" y="1407"/>
                  <a:pt x="4186" y="1261"/>
                </a:cubicBezTo>
                <a:cubicBezTo>
                  <a:pt x="4232" y="1240"/>
                  <a:pt x="4243" y="1183"/>
                  <a:pt x="4219" y="1137"/>
                </a:cubicBezTo>
                <a:cubicBezTo>
                  <a:pt x="4204" y="1108"/>
                  <a:pt x="4174" y="1093"/>
                  <a:pt x="4143" y="1093"/>
                </a:cubicBezTo>
                <a:close/>
                <a:moveTo>
                  <a:pt x="13905" y="1722"/>
                </a:moveTo>
                <a:cubicBezTo>
                  <a:pt x="13881" y="1722"/>
                  <a:pt x="13856" y="1732"/>
                  <a:pt x="13839" y="1755"/>
                </a:cubicBezTo>
                <a:cubicBezTo>
                  <a:pt x="13804" y="1791"/>
                  <a:pt x="13817" y="1847"/>
                  <a:pt x="13850" y="1880"/>
                </a:cubicBezTo>
                <a:cubicBezTo>
                  <a:pt x="14087" y="2071"/>
                  <a:pt x="14301" y="2274"/>
                  <a:pt x="14503" y="2487"/>
                </a:cubicBezTo>
                <a:cubicBezTo>
                  <a:pt x="14519" y="2505"/>
                  <a:pt x="14542" y="2514"/>
                  <a:pt x="14566" y="2514"/>
                </a:cubicBezTo>
                <a:cubicBezTo>
                  <a:pt x="14590" y="2514"/>
                  <a:pt x="14615" y="2505"/>
                  <a:pt x="14638" y="2487"/>
                </a:cubicBezTo>
                <a:cubicBezTo>
                  <a:pt x="14671" y="2455"/>
                  <a:pt x="14671" y="2398"/>
                  <a:pt x="14638" y="2363"/>
                </a:cubicBezTo>
                <a:cubicBezTo>
                  <a:pt x="14425" y="2139"/>
                  <a:pt x="14209" y="1936"/>
                  <a:pt x="13963" y="1745"/>
                </a:cubicBezTo>
                <a:cubicBezTo>
                  <a:pt x="13947" y="1730"/>
                  <a:pt x="13926" y="1722"/>
                  <a:pt x="13905" y="1722"/>
                </a:cubicBezTo>
                <a:close/>
                <a:moveTo>
                  <a:pt x="2359" y="2452"/>
                </a:moveTo>
                <a:cubicBezTo>
                  <a:pt x="2335" y="2452"/>
                  <a:pt x="2312" y="2460"/>
                  <a:pt x="2296" y="2476"/>
                </a:cubicBezTo>
                <a:cubicBezTo>
                  <a:pt x="2083" y="2701"/>
                  <a:pt x="1880" y="2927"/>
                  <a:pt x="1699" y="3162"/>
                </a:cubicBezTo>
                <a:cubicBezTo>
                  <a:pt x="1678" y="3208"/>
                  <a:pt x="1678" y="3265"/>
                  <a:pt x="1721" y="3286"/>
                </a:cubicBezTo>
                <a:cubicBezTo>
                  <a:pt x="1735" y="3301"/>
                  <a:pt x="1754" y="3307"/>
                  <a:pt x="1772" y="3307"/>
                </a:cubicBezTo>
                <a:cubicBezTo>
                  <a:pt x="1799" y="3307"/>
                  <a:pt x="1826" y="3295"/>
                  <a:pt x="1845" y="3276"/>
                </a:cubicBezTo>
                <a:cubicBezTo>
                  <a:pt x="2026" y="3052"/>
                  <a:pt x="2218" y="2825"/>
                  <a:pt x="2431" y="2601"/>
                </a:cubicBezTo>
                <a:cubicBezTo>
                  <a:pt x="2463" y="2566"/>
                  <a:pt x="2463" y="2512"/>
                  <a:pt x="2431" y="2476"/>
                </a:cubicBezTo>
                <a:cubicBezTo>
                  <a:pt x="2408" y="2460"/>
                  <a:pt x="2382" y="2452"/>
                  <a:pt x="2359" y="2452"/>
                </a:cubicBezTo>
                <a:close/>
                <a:moveTo>
                  <a:pt x="15431" y="3373"/>
                </a:moveTo>
                <a:cubicBezTo>
                  <a:pt x="15412" y="3373"/>
                  <a:pt x="15394" y="3379"/>
                  <a:pt x="15381" y="3389"/>
                </a:cubicBezTo>
                <a:cubicBezTo>
                  <a:pt x="15335" y="3421"/>
                  <a:pt x="15324" y="3478"/>
                  <a:pt x="15357" y="3511"/>
                </a:cubicBezTo>
                <a:cubicBezTo>
                  <a:pt x="15527" y="3759"/>
                  <a:pt x="15683" y="4018"/>
                  <a:pt x="15829" y="4267"/>
                </a:cubicBezTo>
                <a:cubicBezTo>
                  <a:pt x="15845" y="4295"/>
                  <a:pt x="15876" y="4310"/>
                  <a:pt x="15907" y="4310"/>
                </a:cubicBezTo>
                <a:cubicBezTo>
                  <a:pt x="15923" y="4310"/>
                  <a:pt x="15939" y="4306"/>
                  <a:pt x="15953" y="4299"/>
                </a:cubicBezTo>
                <a:cubicBezTo>
                  <a:pt x="15999" y="4277"/>
                  <a:pt x="16010" y="4221"/>
                  <a:pt x="15988" y="4175"/>
                </a:cubicBezTo>
                <a:cubicBezTo>
                  <a:pt x="15843" y="3929"/>
                  <a:pt x="15683" y="3670"/>
                  <a:pt x="15505" y="3411"/>
                </a:cubicBezTo>
                <a:cubicBezTo>
                  <a:pt x="15485" y="3384"/>
                  <a:pt x="15457" y="3373"/>
                  <a:pt x="15431" y="3373"/>
                </a:cubicBezTo>
                <a:close/>
                <a:moveTo>
                  <a:pt x="1037" y="4265"/>
                </a:moveTo>
                <a:cubicBezTo>
                  <a:pt x="1008" y="4265"/>
                  <a:pt x="984" y="4281"/>
                  <a:pt x="968" y="4310"/>
                </a:cubicBezTo>
                <a:cubicBezTo>
                  <a:pt x="811" y="4591"/>
                  <a:pt x="687" y="4861"/>
                  <a:pt x="573" y="5131"/>
                </a:cubicBezTo>
                <a:cubicBezTo>
                  <a:pt x="552" y="5177"/>
                  <a:pt x="573" y="5233"/>
                  <a:pt x="619" y="5244"/>
                </a:cubicBezTo>
                <a:cubicBezTo>
                  <a:pt x="631" y="5250"/>
                  <a:pt x="644" y="5252"/>
                  <a:pt x="657" y="5252"/>
                </a:cubicBezTo>
                <a:cubicBezTo>
                  <a:pt x="693" y="5252"/>
                  <a:pt x="728" y="5232"/>
                  <a:pt x="744" y="5198"/>
                </a:cubicBezTo>
                <a:cubicBezTo>
                  <a:pt x="843" y="4942"/>
                  <a:pt x="968" y="4672"/>
                  <a:pt x="1127" y="4388"/>
                </a:cubicBezTo>
                <a:cubicBezTo>
                  <a:pt x="1149" y="4356"/>
                  <a:pt x="1127" y="4299"/>
                  <a:pt x="1081" y="4277"/>
                </a:cubicBezTo>
                <a:cubicBezTo>
                  <a:pt x="1066" y="4269"/>
                  <a:pt x="1051" y="4265"/>
                  <a:pt x="1037" y="4265"/>
                </a:cubicBezTo>
                <a:close/>
                <a:moveTo>
                  <a:pt x="16508" y="5348"/>
                </a:moveTo>
                <a:cubicBezTo>
                  <a:pt x="16496" y="5348"/>
                  <a:pt x="16484" y="5351"/>
                  <a:pt x="16472" y="5357"/>
                </a:cubicBezTo>
                <a:cubicBezTo>
                  <a:pt x="16426" y="5379"/>
                  <a:pt x="16404" y="5425"/>
                  <a:pt x="16415" y="5468"/>
                </a:cubicBezTo>
                <a:cubicBezTo>
                  <a:pt x="16539" y="5762"/>
                  <a:pt x="16639" y="6054"/>
                  <a:pt x="16731" y="6313"/>
                </a:cubicBezTo>
                <a:cubicBezTo>
                  <a:pt x="16740" y="6351"/>
                  <a:pt x="16780" y="6373"/>
                  <a:pt x="16819" y="6373"/>
                </a:cubicBezTo>
                <a:cubicBezTo>
                  <a:pt x="16826" y="6373"/>
                  <a:pt x="16834" y="6372"/>
                  <a:pt x="16842" y="6370"/>
                </a:cubicBezTo>
                <a:cubicBezTo>
                  <a:pt x="16887" y="6359"/>
                  <a:pt x="16923" y="6302"/>
                  <a:pt x="16898" y="6257"/>
                </a:cubicBezTo>
                <a:cubicBezTo>
                  <a:pt x="16820" y="5987"/>
                  <a:pt x="16707" y="5706"/>
                  <a:pt x="16585" y="5401"/>
                </a:cubicBezTo>
                <a:cubicBezTo>
                  <a:pt x="16567" y="5369"/>
                  <a:pt x="16540" y="5348"/>
                  <a:pt x="16508" y="5348"/>
                </a:cubicBezTo>
                <a:close/>
                <a:moveTo>
                  <a:pt x="236" y="6356"/>
                </a:moveTo>
                <a:cubicBezTo>
                  <a:pt x="191" y="6356"/>
                  <a:pt x="156" y="6388"/>
                  <a:pt x="147" y="6427"/>
                </a:cubicBezTo>
                <a:cubicBezTo>
                  <a:pt x="47" y="6832"/>
                  <a:pt x="12" y="7145"/>
                  <a:pt x="1" y="7337"/>
                </a:cubicBezTo>
                <a:cubicBezTo>
                  <a:pt x="1" y="7383"/>
                  <a:pt x="33" y="7426"/>
                  <a:pt x="90" y="7426"/>
                </a:cubicBezTo>
                <a:cubicBezTo>
                  <a:pt x="136" y="7426"/>
                  <a:pt x="182" y="7393"/>
                  <a:pt x="182" y="7337"/>
                </a:cubicBezTo>
                <a:cubicBezTo>
                  <a:pt x="193" y="7169"/>
                  <a:pt x="225" y="6864"/>
                  <a:pt x="317" y="6470"/>
                </a:cubicBezTo>
                <a:cubicBezTo>
                  <a:pt x="338" y="6427"/>
                  <a:pt x="303" y="6370"/>
                  <a:pt x="260" y="6359"/>
                </a:cubicBezTo>
                <a:cubicBezTo>
                  <a:pt x="252" y="6357"/>
                  <a:pt x="244" y="6356"/>
                  <a:pt x="236" y="6356"/>
                </a:cubicBezTo>
                <a:close/>
                <a:moveTo>
                  <a:pt x="17171" y="7504"/>
                </a:moveTo>
                <a:cubicBezTo>
                  <a:pt x="17163" y="7504"/>
                  <a:pt x="17155" y="7505"/>
                  <a:pt x="17147" y="7507"/>
                </a:cubicBezTo>
                <a:cubicBezTo>
                  <a:pt x="17101" y="7518"/>
                  <a:pt x="17068" y="7561"/>
                  <a:pt x="17079" y="7607"/>
                </a:cubicBezTo>
                <a:cubicBezTo>
                  <a:pt x="17101" y="7731"/>
                  <a:pt x="17125" y="7820"/>
                  <a:pt x="17125" y="7887"/>
                </a:cubicBezTo>
                <a:cubicBezTo>
                  <a:pt x="17136" y="7923"/>
                  <a:pt x="17136" y="7944"/>
                  <a:pt x="17136" y="7955"/>
                </a:cubicBezTo>
                <a:cubicBezTo>
                  <a:pt x="17147" y="7966"/>
                  <a:pt x="17147" y="7966"/>
                  <a:pt x="17147" y="7979"/>
                </a:cubicBezTo>
                <a:lnTo>
                  <a:pt x="17147" y="8484"/>
                </a:lnTo>
                <a:cubicBezTo>
                  <a:pt x="17147" y="8541"/>
                  <a:pt x="17179" y="8573"/>
                  <a:pt x="17236" y="8573"/>
                </a:cubicBezTo>
                <a:cubicBezTo>
                  <a:pt x="17282" y="8573"/>
                  <a:pt x="17328" y="8541"/>
                  <a:pt x="17328" y="8484"/>
                </a:cubicBezTo>
                <a:lnTo>
                  <a:pt x="17328" y="7966"/>
                </a:lnTo>
                <a:lnTo>
                  <a:pt x="17328" y="7955"/>
                </a:lnTo>
                <a:cubicBezTo>
                  <a:pt x="17328" y="7955"/>
                  <a:pt x="17303" y="7820"/>
                  <a:pt x="17260" y="7574"/>
                </a:cubicBezTo>
                <a:cubicBezTo>
                  <a:pt x="17249" y="7535"/>
                  <a:pt x="17215" y="7504"/>
                  <a:pt x="17171" y="7504"/>
                </a:cubicBezTo>
                <a:close/>
                <a:moveTo>
                  <a:pt x="90" y="8608"/>
                </a:moveTo>
                <a:cubicBezTo>
                  <a:pt x="33" y="8608"/>
                  <a:pt x="1" y="8641"/>
                  <a:pt x="1" y="8697"/>
                </a:cubicBezTo>
                <a:lnTo>
                  <a:pt x="1" y="9599"/>
                </a:lnTo>
                <a:cubicBezTo>
                  <a:pt x="1" y="9653"/>
                  <a:pt x="33" y="9688"/>
                  <a:pt x="90" y="9688"/>
                </a:cubicBezTo>
                <a:cubicBezTo>
                  <a:pt x="136" y="9688"/>
                  <a:pt x="182" y="9653"/>
                  <a:pt x="182" y="9599"/>
                </a:cubicBezTo>
                <a:lnTo>
                  <a:pt x="182" y="8697"/>
                </a:lnTo>
                <a:cubicBezTo>
                  <a:pt x="182" y="8641"/>
                  <a:pt x="136" y="8608"/>
                  <a:pt x="90" y="8608"/>
                </a:cubicBezTo>
                <a:close/>
                <a:moveTo>
                  <a:pt x="17236" y="9745"/>
                </a:moveTo>
                <a:cubicBezTo>
                  <a:pt x="17179" y="9745"/>
                  <a:pt x="17147" y="9788"/>
                  <a:pt x="17147" y="9834"/>
                </a:cubicBezTo>
                <a:lnTo>
                  <a:pt x="17147" y="10733"/>
                </a:lnTo>
                <a:cubicBezTo>
                  <a:pt x="17147" y="10790"/>
                  <a:pt x="17179" y="10825"/>
                  <a:pt x="17236" y="10825"/>
                </a:cubicBezTo>
                <a:cubicBezTo>
                  <a:pt x="17282" y="10825"/>
                  <a:pt x="17328" y="10790"/>
                  <a:pt x="17328" y="10733"/>
                </a:cubicBezTo>
                <a:lnTo>
                  <a:pt x="17328" y="9834"/>
                </a:lnTo>
                <a:cubicBezTo>
                  <a:pt x="17328" y="9788"/>
                  <a:pt x="17282" y="9745"/>
                  <a:pt x="17236" y="9745"/>
                </a:cubicBezTo>
                <a:close/>
                <a:moveTo>
                  <a:pt x="90" y="10868"/>
                </a:moveTo>
                <a:cubicBezTo>
                  <a:pt x="33" y="10868"/>
                  <a:pt x="1" y="10903"/>
                  <a:pt x="1" y="10960"/>
                </a:cubicBezTo>
                <a:lnTo>
                  <a:pt x="1" y="11859"/>
                </a:lnTo>
                <a:cubicBezTo>
                  <a:pt x="1" y="11905"/>
                  <a:pt x="33" y="11948"/>
                  <a:pt x="90" y="11948"/>
                </a:cubicBezTo>
                <a:cubicBezTo>
                  <a:pt x="136" y="11948"/>
                  <a:pt x="182" y="11905"/>
                  <a:pt x="182" y="11859"/>
                </a:cubicBezTo>
                <a:lnTo>
                  <a:pt x="182" y="10960"/>
                </a:lnTo>
                <a:cubicBezTo>
                  <a:pt x="182" y="10903"/>
                  <a:pt x="136" y="10868"/>
                  <a:pt x="90" y="10868"/>
                </a:cubicBezTo>
                <a:close/>
                <a:moveTo>
                  <a:pt x="17236" y="11994"/>
                </a:moveTo>
                <a:cubicBezTo>
                  <a:pt x="17179" y="11994"/>
                  <a:pt x="17147" y="12040"/>
                  <a:pt x="17147" y="12083"/>
                </a:cubicBezTo>
                <a:lnTo>
                  <a:pt x="17147" y="12985"/>
                </a:lnTo>
                <a:cubicBezTo>
                  <a:pt x="17147" y="13042"/>
                  <a:pt x="17179" y="13074"/>
                  <a:pt x="17236" y="13074"/>
                </a:cubicBezTo>
                <a:cubicBezTo>
                  <a:pt x="17282" y="13074"/>
                  <a:pt x="17328" y="13042"/>
                  <a:pt x="17328" y="12985"/>
                </a:cubicBezTo>
                <a:lnTo>
                  <a:pt x="17328" y="12083"/>
                </a:lnTo>
                <a:cubicBezTo>
                  <a:pt x="17328" y="12040"/>
                  <a:pt x="17282" y="11994"/>
                  <a:pt x="17236" y="11994"/>
                </a:cubicBezTo>
                <a:close/>
                <a:moveTo>
                  <a:pt x="90" y="13120"/>
                </a:moveTo>
                <a:cubicBezTo>
                  <a:pt x="33" y="13120"/>
                  <a:pt x="1" y="13163"/>
                  <a:pt x="1" y="13209"/>
                </a:cubicBezTo>
                <a:lnTo>
                  <a:pt x="1" y="14108"/>
                </a:lnTo>
                <a:cubicBezTo>
                  <a:pt x="1" y="14165"/>
                  <a:pt x="33" y="14200"/>
                  <a:pt x="90" y="14200"/>
                </a:cubicBezTo>
                <a:cubicBezTo>
                  <a:pt x="136" y="14200"/>
                  <a:pt x="182" y="14165"/>
                  <a:pt x="182" y="14108"/>
                </a:cubicBezTo>
                <a:lnTo>
                  <a:pt x="182" y="13209"/>
                </a:lnTo>
                <a:cubicBezTo>
                  <a:pt x="182" y="13163"/>
                  <a:pt x="136" y="13120"/>
                  <a:pt x="90" y="13120"/>
                </a:cubicBezTo>
                <a:close/>
                <a:moveTo>
                  <a:pt x="17236" y="14243"/>
                </a:moveTo>
                <a:cubicBezTo>
                  <a:pt x="17179" y="14243"/>
                  <a:pt x="17147" y="14289"/>
                  <a:pt x="17147" y="14335"/>
                </a:cubicBezTo>
                <a:lnTo>
                  <a:pt x="17147" y="15234"/>
                </a:lnTo>
                <a:cubicBezTo>
                  <a:pt x="17147" y="15291"/>
                  <a:pt x="17179" y="15324"/>
                  <a:pt x="17236" y="15324"/>
                </a:cubicBezTo>
                <a:cubicBezTo>
                  <a:pt x="17282" y="15324"/>
                  <a:pt x="17328" y="15291"/>
                  <a:pt x="17328" y="15234"/>
                </a:cubicBezTo>
                <a:lnTo>
                  <a:pt x="17328" y="14335"/>
                </a:lnTo>
                <a:cubicBezTo>
                  <a:pt x="17328" y="14289"/>
                  <a:pt x="17282" y="14243"/>
                  <a:pt x="17236" y="14243"/>
                </a:cubicBezTo>
                <a:close/>
                <a:moveTo>
                  <a:pt x="90" y="15380"/>
                </a:moveTo>
                <a:cubicBezTo>
                  <a:pt x="33" y="15380"/>
                  <a:pt x="1" y="15415"/>
                  <a:pt x="1" y="15472"/>
                </a:cubicBezTo>
                <a:lnTo>
                  <a:pt x="1" y="16371"/>
                </a:lnTo>
                <a:cubicBezTo>
                  <a:pt x="1" y="16417"/>
                  <a:pt x="33" y="16460"/>
                  <a:pt x="90" y="16460"/>
                </a:cubicBezTo>
                <a:cubicBezTo>
                  <a:pt x="136" y="16460"/>
                  <a:pt x="182" y="16417"/>
                  <a:pt x="182" y="16371"/>
                </a:cubicBezTo>
                <a:lnTo>
                  <a:pt x="182" y="15472"/>
                </a:lnTo>
                <a:cubicBezTo>
                  <a:pt x="182" y="15415"/>
                  <a:pt x="136" y="15380"/>
                  <a:pt x="90" y="15380"/>
                </a:cubicBezTo>
                <a:close/>
                <a:moveTo>
                  <a:pt x="17236" y="16495"/>
                </a:moveTo>
                <a:cubicBezTo>
                  <a:pt x="17179" y="16495"/>
                  <a:pt x="17147" y="16539"/>
                  <a:pt x="17147" y="16584"/>
                </a:cubicBezTo>
                <a:lnTo>
                  <a:pt x="17147" y="17484"/>
                </a:lnTo>
                <a:cubicBezTo>
                  <a:pt x="17147" y="17540"/>
                  <a:pt x="17179" y="17575"/>
                  <a:pt x="17236" y="17575"/>
                </a:cubicBezTo>
                <a:cubicBezTo>
                  <a:pt x="17282" y="17575"/>
                  <a:pt x="17328" y="17540"/>
                  <a:pt x="17328" y="17484"/>
                </a:cubicBezTo>
                <a:lnTo>
                  <a:pt x="17328" y="16584"/>
                </a:lnTo>
                <a:cubicBezTo>
                  <a:pt x="17328" y="16539"/>
                  <a:pt x="17282" y="16495"/>
                  <a:pt x="17236" y="16495"/>
                </a:cubicBezTo>
                <a:close/>
                <a:moveTo>
                  <a:pt x="90" y="17632"/>
                </a:moveTo>
                <a:cubicBezTo>
                  <a:pt x="33" y="17632"/>
                  <a:pt x="1" y="17675"/>
                  <a:pt x="1" y="17721"/>
                </a:cubicBezTo>
                <a:lnTo>
                  <a:pt x="1" y="18620"/>
                </a:lnTo>
                <a:cubicBezTo>
                  <a:pt x="1" y="18677"/>
                  <a:pt x="33" y="18712"/>
                  <a:pt x="90" y="18712"/>
                </a:cubicBezTo>
                <a:cubicBezTo>
                  <a:pt x="136" y="18712"/>
                  <a:pt x="182" y="18677"/>
                  <a:pt x="182" y="18620"/>
                </a:cubicBezTo>
                <a:lnTo>
                  <a:pt x="182" y="17721"/>
                </a:lnTo>
                <a:cubicBezTo>
                  <a:pt x="182" y="17675"/>
                  <a:pt x="136" y="17632"/>
                  <a:pt x="90" y="17632"/>
                </a:cubicBezTo>
                <a:close/>
                <a:moveTo>
                  <a:pt x="17236" y="18745"/>
                </a:moveTo>
                <a:cubicBezTo>
                  <a:pt x="17179" y="18745"/>
                  <a:pt x="17147" y="18790"/>
                  <a:pt x="17147" y="18834"/>
                </a:cubicBezTo>
                <a:lnTo>
                  <a:pt x="17147" y="19736"/>
                </a:lnTo>
                <a:cubicBezTo>
                  <a:pt x="17147" y="19792"/>
                  <a:pt x="17179" y="19825"/>
                  <a:pt x="17236" y="19825"/>
                </a:cubicBezTo>
                <a:cubicBezTo>
                  <a:pt x="17282" y="19825"/>
                  <a:pt x="17328" y="19792"/>
                  <a:pt x="17328" y="19736"/>
                </a:cubicBezTo>
                <a:lnTo>
                  <a:pt x="17328" y="18834"/>
                </a:lnTo>
                <a:cubicBezTo>
                  <a:pt x="17328" y="18790"/>
                  <a:pt x="17282" y="18745"/>
                  <a:pt x="17236" y="18745"/>
                </a:cubicBezTo>
                <a:close/>
                <a:moveTo>
                  <a:pt x="90" y="19892"/>
                </a:moveTo>
                <a:cubicBezTo>
                  <a:pt x="33" y="19892"/>
                  <a:pt x="1" y="19927"/>
                  <a:pt x="1" y="19981"/>
                </a:cubicBezTo>
                <a:lnTo>
                  <a:pt x="1" y="20883"/>
                </a:lnTo>
                <a:cubicBezTo>
                  <a:pt x="1" y="20926"/>
                  <a:pt x="33" y="20972"/>
                  <a:pt x="90" y="20972"/>
                </a:cubicBezTo>
                <a:cubicBezTo>
                  <a:pt x="136" y="20972"/>
                  <a:pt x="182" y="20926"/>
                  <a:pt x="182" y="20883"/>
                </a:cubicBezTo>
                <a:lnTo>
                  <a:pt x="182" y="19981"/>
                </a:lnTo>
                <a:cubicBezTo>
                  <a:pt x="182" y="19927"/>
                  <a:pt x="136" y="19892"/>
                  <a:pt x="90" y="19892"/>
                </a:cubicBezTo>
                <a:close/>
                <a:moveTo>
                  <a:pt x="17236" y="20994"/>
                </a:moveTo>
                <a:cubicBezTo>
                  <a:pt x="17179" y="20994"/>
                  <a:pt x="17147" y="21040"/>
                  <a:pt x="17147" y="21086"/>
                </a:cubicBezTo>
                <a:lnTo>
                  <a:pt x="17147" y="21985"/>
                </a:lnTo>
                <a:cubicBezTo>
                  <a:pt x="17147" y="22041"/>
                  <a:pt x="17179" y="22074"/>
                  <a:pt x="17236" y="22074"/>
                </a:cubicBezTo>
                <a:cubicBezTo>
                  <a:pt x="17282" y="22074"/>
                  <a:pt x="17328" y="22041"/>
                  <a:pt x="17328" y="21985"/>
                </a:cubicBezTo>
                <a:lnTo>
                  <a:pt x="17328" y="21086"/>
                </a:lnTo>
                <a:cubicBezTo>
                  <a:pt x="17328" y="21040"/>
                  <a:pt x="17282" y="20994"/>
                  <a:pt x="17236" y="20994"/>
                </a:cubicBezTo>
                <a:close/>
                <a:moveTo>
                  <a:pt x="90" y="22141"/>
                </a:moveTo>
                <a:cubicBezTo>
                  <a:pt x="33" y="22141"/>
                  <a:pt x="1" y="22187"/>
                  <a:pt x="1" y="22233"/>
                </a:cubicBezTo>
                <a:lnTo>
                  <a:pt x="1" y="23143"/>
                </a:lnTo>
                <a:cubicBezTo>
                  <a:pt x="1" y="23189"/>
                  <a:pt x="33" y="23235"/>
                  <a:pt x="90" y="23235"/>
                </a:cubicBezTo>
                <a:cubicBezTo>
                  <a:pt x="136" y="23235"/>
                  <a:pt x="182" y="23189"/>
                  <a:pt x="182" y="23143"/>
                </a:cubicBezTo>
                <a:lnTo>
                  <a:pt x="182" y="22233"/>
                </a:lnTo>
                <a:cubicBezTo>
                  <a:pt x="182" y="22187"/>
                  <a:pt x="136" y="22141"/>
                  <a:pt x="90" y="22141"/>
                </a:cubicBezTo>
                <a:close/>
                <a:moveTo>
                  <a:pt x="17236" y="23246"/>
                </a:moveTo>
                <a:cubicBezTo>
                  <a:pt x="17179" y="23246"/>
                  <a:pt x="17147" y="23289"/>
                  <a:pt x="17147" y="23335"/>
                </a:cubicBezTo>
                <a:lnTo>
                  <a:pt x="17147" y="24234"/>
                </a:lnTo>
                <a:cubicBezTo>
                  <a:pt x="17147" y="24291"/>
                  <a:pt x="17179" y="24326"/>
                  <a:pt x="17236" y="24326"/>
                </a:cubicBezTo>
                <a:cubicBezTo>
                  <a:pt x="17282" y="24326"/>
                  <a:pt x="17328" y="24291"/>
                  <a:pt x="17328" y="24234"/>
                </a:cubicBezTo>
                <a:lnTo>
                  <a:pt x="17328" y="23335"/>
                </a:lnTo>
                <a:cubicBezTo>
                  <a:pt x="17328" y="23289"/>
                  <a:pt x="17282" y="23246"/>
                  <a:pt x="17236" y="23246"/>
                </a:cubicBezTo>
                <a:close/>
                <a:moveTo>
                  <a:pt x="17236" y="25495"/>
                </a:moveTo>
                <a:cubicBezTo>
                  <a:pt x="17179" y="25495"/>
                  <a:pt x="17147" y="25541"/>
                  <a:pt x="17147" y="25584"/>
                </a:cubicBezTo>
                <a:lnTo>
                  <a:pt x="17147" y="26486"/>
                </a:lnTo>
                <a:cubicBezTo>
                  <a:pt x="17147" y="26542"/>
                  <a:pt x="17179" y="26575"/>
                  <a:pt x="17236" y="26575"/>
                </a:cubicBezTo>
                <a:cubicBezTo>
                  <a:pt x="17282" y="26575"/>
                  <a:pt x="17328" y="26542"/>
                  <a:pt x="17328" y="26486"/>
                </a:cubicBezTo>
                <a:lnTo>
                  <a:pt x="17328" y="25584"/>
                </a:lnTo>
                <a:cubicBezTo>
                  <a:pt x="17328" y="25541"/>
                  <a:pt x="17282" y="25495"/>
                  <a:pt x="17236" y="25495"/>
                </a:cubicBezTo>
                <a:close/>
                <a:moveTo>
                  <a:pt x="17236" y="27744"/>
                </a:moveTo>
                <a:cubicBezTo>
                  <a:pt x="17179" y="27744"/>
                  <a:pt x="17147" y="27790"/>
                  <a:pt x="17147" y="27836"/>
                </a:cubicBezTo>
                <a:lnTo>
                  <a:pt x="17147" y="28735"/>
                </a:lnTo>
                <a:cubicBezTo>
                  <a:pt x="17147" y="28792"/>
                  <a:pt x="17179" y="28824"/>
                  <a:pt x="17236" y="28824"/>
                </a:cubicBezTo>
                <a:cubicBezTo>
                  <a:pt x="17282" y="28824"/>
                  <a:pt x="17328" y="28792"/>
                  <a:pt x="17328" y="28735"/>
                </a:cubicBezTo>
                <a:lnTo>
                  <a:pt x="17328" y="27836"/>
                </a:lnTo>
                <a:cubicBezTo>
                  <a:pt x="17328" y="27790"/>
                  <a:pt x="17282" y="27744"/>
                  <a:pt x="17236" y="27744"/>
                </a:cubicBezTo>
                <a:close/>
                <a:moveTo>
                  <a:pt x="17236" y="29996"/>
                </a:moveTo>
                <a:cubicBezTo>
                  <a:pt x="17179" y="29996"/>
                  <a:pt x="17147" y="30039"/>
                  <a:pt x="17147" y="30085"/>
                </a:cubicBezTo>
                <a:lnTo>
                  <a:pt x="17147" y="30984"/>
                </a:lnTo>
                <a:cubicBezTo>
                  <a:pt x="17147" y="31041"/>
                  <a:pt x="17179" y="31076"/>
                  <a:pt x="17236" y="31076"/>
                </a:cubicBezTo>
                <a:cubicBezTo>
                  <a:pt x="17282" y="31076"/>
                  <a:pt x="17328" y="31041"/>
                  <a:pt x="17328" y="30984"/>
                </a:cubicBezTo>
                <a:lnTo>
                  <a:pt x="17328" y="30085"/>
                </a:lnTo>
                <a:cubicBezTo>
                  <a:pt x="17328" y="30039"/>
                  <a:pt x="17282" y="29996"/>
                  <a:pt x="17236" y="29996"/>
                </a:cubicBezTo>
                <a:close/>
                <a:moveTo>
                  <a:pt x="17236" y="32245"/>
                </a:moveTo>
                <a:cubicBezTo>
                  <a:pt x="17179" y="32245"/>
                  <a:pt x="17147" y="32291"/>
                  <a:pt x="17147" y="32334"/>
                </a:cubicBezTo>
                <a:lnTo>
                  <a:pt x="17147" y="33236"/>
                </a:lnTo>
                <a:cubicBezTo>
                  <a:pt x="17147" y="33293"/>
                  <a:pt x="17179" y="33325"/>
                  <a:pt x="17236" y="33325"/>
                </a:cubicBezTo>
                <a:cubicBezTo>
                  <a:pt x="17282" y="33325"/>
                  <a:pt x="17328" y="33293"/>
                  <a:pt x="17328" y="33236"/>
                </a:cubicBezTo>
                <a:lnTo>
                  <a:pt x="17328" y="32334"/>
                </a:lnTo>
                <a:cubicBezTo>
                  <a:pt x="17328" y="32291"/>
                  <a:pt x="17282" y="32245"/>
                  <a:pt x="17236" y="32245"/>
                </a:cubicBezTo>
                <a:close/>
                <a:moveTo>
                  <a:pt x="17236" y="34494"/>
                </a:moveTo>
                <a:cubicBezTo>
                  <a:pt x="17179" y="34494"/>
                  <a:pt x="17147" y="34540"/>
                  <a:pt x="17147" y="34586"/>
                </a:cubicBezTo>
                <a:lnTo>
                  <a:pt x="17147" y="35485"/>
                </a:lnTo>
                <a:cubicBezTo>
                  <a:pt x="17147" y="35542"/>
                  <a:pt x="17179" y="35574"/>
                  <a:pt x="17236" y="35574"/>
                </a:cubicBezTo>
                <a:cubicBezTo>
                  <a:pt x="17282" y="35574"/>
                  <a:pt x="17328" y="35542"/>
                  <a:pt x="17328" y="35485"/>
                </a:cubicBezTo>
                <a:lnTo>
                  <a:pt x="17328" y="34586"/>
                </a:lnTo>
                <a:cubicBezTo>
                  <a:pt x="17328" y="34540"/>
                  <a:pt x="17282" y="34494"/>
                  <a:pt x="17236" y="34494"/>
                </a:cubicBezTo>
                <a:close/>
                <a:moveTo>
                  <a:pt x="17236" y="36746"/>
                </a:moveTo>
                <a:cubicBezTo>
                  <a:pt x="17179" y="36746"/>
                  <a:pt x="17147" y="36789"/>
                  <a:pt x="17147" y="36835"/>
                </a:cubicBezTo>
                <a:lnTo>
                  <a:pt x="17147" y="37734"/>
                </a:lnTo>
                <a:cubicBezTo>
                  <a:pt x="17147" y="37791"/>
                  <a:pt x="17179" y="37826"/>
                  <a:pt x="17236" y="37826"/>
                </a:cubicBezTo>
                <a:cubicBezTo>
                  <a:pt x="17282" y="37826"/>
                  <a:pt x="17328" y="37791"/>
                  <a:pt x="17328" y="37734"/>
                </a:cubicBezTo>
                <a:lnTo>
                  <a:pt x="17328" y="36835"/>
                </a:lnTo>
                <a:cubicBezTo>
                  <a:pt x="17328" y="36789"/>
                  <a:pt x="17282" y="36746"/>
                  <a:pt x="17236" y="36746"/>
                </a:cubicBezTo>
                <a:close/>
                <a:moveTo>
                  <a:pt x="17236" y="38995"/>
                </a:moveTo>
                <a:cubicBezTo>
                  <a:pt x="17179" y="38995"/>
                  <a:pt x="17147" y="39041"/>
                  <a:pt x="17147" y="39085"/>
                </a:cubicBezTo>
                <a:lnTo>
                  <a:pt x="17147" y="39986"/>
                </a:lnTo>
                <a:cubicBezTo>
                  <a:pt x="17147" y="40043"/>
                  <a:pt x="17179" y="40075"/>
                  <a:pt x="17236" y="40075"/>
                </a:cubicBezTo>
                <a:cubicBezTo>
                  <a:pt x="17282" y="40075"/>
                  <a:pt x="17328" y="40043"/>
                  <a:pt x="17328" y="39986"/>
                </a:cubicBezTo>
                <a:lnTo>
                  <a:pt x="17328" y="39085"/>
                </a:lnTo>
                <a:cubicBezTo>
                  <a:pt x="17328" y="39041"/>
                  <a:pt x="17282" y="38995"/>
                  <a:pt x="17236" y="389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715125" y="1161900"/>
            <a:ext cx="1988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62" name="Google Shape;162;p15"/>
          <p:cNvGrpSpPr/>
          <p:nvPr/>
        </p:nvGrpSpPr>
        <p:grpSpPr>
          <a:xfrm>
            <a:off x="-656012" y="-993416"/>
            <a:ext cx="10676126" cy="8074401"/>
            <a:chOff x="-656013" y="-993416"/>
            <a:chExt cx="10676126" cy="8074401"/>
          </a:xfrm>
        </p:grpSpPr>
        <p:sp>
          <p:nvSpPr>
            <p:cNvPr id="163" name="Google Shape;163;p15"/>
            <p:cNvSpPr/>
            <p:nvPr/>
          </p:nvSpPr>
          <p:spPr>
            <a:xfrm flipH="1" rot="-5400000">
              <a:off x="7740888" y="-1896625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 flipH="1">
              <a:off x="-656013" y="3898550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5"/>
          <p:cNvGrpSpPr/>
          <p:nvPr/>
        </p:nvGrpSpPr>
        <p:grpSpPr>
          <a:xfrm>
            <a:off x="139254" y="217754"/>
            <a:ext cx="8863952" cy="4001924"/>
            <a:chOff x="139254" y="217754"/>
            <a:chExt cx="8863952" cy="4001924"/>
          </a:xfrm>
        </p:grpSpPr>
        <p:pic>
          <p:nvPicPr>
            <p:cNvPr id="166" name="Google Shape;16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4888" y="217754"/>
              <a:ext cx="428318" cy="428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254" y="3805468"/>
              <a:ext cx="414235" cy="414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6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 SemiBold"/>
              <a:buNone/>
              <a:defRPr b="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715125" y="1162025"/>
            <a:ext cx="3645000" cy="32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4511145" y="1162025"/>
            <a:ext cx="3645000" cy="32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73" name="Google Shape;173;p16"/>
          <p:cNvGrpSpPr/>
          <p:nvPr/>
        </p:nvGrpSpPr>
        <p:grpSpPr>
          <a:xfrm>
            <a:off x="-1249784" y="-993416"/>
            <a:ext cx="10854218" cy="6208200"/>
            <a:chOff x="-1249784" y="-993416"/>
            <a:chExt cx="10854218" cy="6208200"/>
          </a:xfrm>
        </p:grpSpPr>
        <p:sp>
          <p:nvSpPr>
            <p:cNvPr id="174" name="Google Shape;174;p16"/>
            <p:cNvSpPr/>
            <p:nvPr/>
          </p:nvSpPr>
          <p:spPr>
            <a:xfrm rot="-5400000">
              <a:off x="8332325" y="3942676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 rot="5400000">
              <a:off x="-346575" y="-1896625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16"/>
          <p:cNvGrpSpPr/>
          <p:nvPr/>
        </p:nvGrpSpPr>
        <p:grpSpPr>
          <a:xfrm>
            <a:off x="113829" y="117875"/>
            <a:ext cx="8899737" cy="4011714"/>
            <a:chOff x="113829" y="117875"/>
            <a:chExt cx="8899737" cy="4011714"/>
          </a:xfrm>
        </p:grpSpPr>
        <p:pic>
          <p:nvPicPr>
            <p:cNvPr id="177" name="Google Shape;17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29" y="117875"/>
              <a:ext cx="525881" cy="52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85250" y="3701277"/>
              <a:ext cx="428317" cy="4283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1" type="subTitle"/>
          </p:nvPr>
        </p:nvSpPr>
        <p:spPr>
          <a:xfrm>
            <a:off x="714973" y="2145750"/>
            <a:ext cx="21804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3" name="Google Shape;183;p17"/>
          <p:cNvSpPr txBox="1"/>
          <p:nvPr>
            <p:ph idx="2" type="subTitle"/>
          </p:nvPr>
        </p:nvSpPr>
        <p:spPr>
          <a:xfrm>
            <a:off x="714973" y="2488400"/>
            <a:ext cx="21804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17"/>
          <p:cNvSpPr txBox="1"/>
          <p:nvPr>
            <p:ph idx="3" type="subTitle"/>
          </p:nvPr>
        </p:nvSpPr>
        <p:spPr>
          <a:xfrm>
            <a:off x="3481788" y="2488400"/>
            <a:ext cx="21804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17"/>
          <p:cNvSpPr txBox="1"/>
          <p:nvPr>
            <p:ph idx="4" type="subTitle"/>
          </p:nvPr>
        </p:nvSpPr>
        <p:spPr>
          <a:xfrm>
            <a:off x="6248627" y="2488400"/>
            <a:ext cx="21804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17"/>
          <p:cNvSpPr txBox="1"/>
          <p:nvPr>
            <p:ph idx="5" type="subTitle"/>
          </p:nvPr>
        </p:nvSpPr>
        <p:spPr>
          <a:xfrm>
            <a:off x="3481788" y="2145750"/>
            <a:ext cx="21804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7"/>
          <p:cNvSpPr txBox="1"/>
          <p:nvPr>
            <p:ph idx="6" type="subTitle"/>
          </p:nvPr>
        </p:nvSpPr>
        <p:spPr>
          <a:xfrm>
            <a:off x="6248627" y="2145750"/>
            <a:ext cx="21804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88" name="Google Shape;188;p17"/>
          <p:cNvGrpSpPr/>
          <p:nvPr/>
        </p:nvGrpSpPr>
        <p:grpSpPr>
          <a:xfrm>
            <a:off x="-46809" y="-993416"/>
            <a:ext cx="9829591" cy="6100101"/>
            <a:chOff x="-46809" y="-993416"/>
            <a:chExt cx="9829591" cy="6100101"/>
          </a:xfrm>
        </p:grpSpPr>
        <p:sp>
          <p:nvSpPr>
            <p:cNvPr id="189" name="Google Shape;189;p17"/>
            <p:cNvSpPr/>
            <p:nvPr/>
          </p:nvSpPr>
          <p:spPr>
            <a:xfrm flipH="1">
              <a:off x="8424000" y="3921251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 rot="5400000">
              <a:off x="856400" y="-1896625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7"/>
          <p:cNvGrpSpPr/>
          <p:nvPr/>
        </p:nvGrpSpPr>
        <p:grpSpPr>
          <a:xfrm>
            <a:off x="174238" y="156179"/>
            <a:ext cx="8461775" cy="4866524"/>
            <a:chOff x="174238" y="156179"/>
            <a:chExt cx="8461775" cy="4866524"/>
          </a:xfrm>
        </p:grpSpPr>
        <p:pic>
          <p:nvPicPr>
            <p:cNvPr id="192" name="Google Shape;19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238" y="156179"/>
              <a:ext cx="428318" cy="428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1779" y="4608493"/>
              <a:ext cx="414235" cy="414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1" type="subTitle"/>
          </p:nvPr>
        </p:nvSpPr>
        <p:spPr>
          <a:xfrm>
            <a:off x="2716775" y="1593725"/>
            <a:ext cx="52014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2" type="subTitle"/>
          </p:nvPr>
        </p:nvSpPr>
        <p:spPr>
          <a:xfrm>
            <a:off x="2716775" y="2813425"/>
            <a:ext cx="52014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3" type="subTitle"/>
          </p:nvPr>
        </p:nvSpPr>
        <p:spPr>
          <a:xfrm>
            <a:off x="2716775" y="4033125"/>
            <a:ext cx="52014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4" type="subTitle"/>
          </p:nvPr>
        </p:nvSpPr>
        <p:spPr>
          <a:xfrm>
            <a:off x="2716775" y="1135025"/>
            <a:ext cx="52014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18"/>
          <p:cNvSpPr txBox="1"/>
          <p:nvPr>
            <p:ph idx="5" type="subTitle"/>
          </p:nvPr>
        </p:nvSpPr>
        <p:spPr>
          <a:xfrm>
            <a:off x="2716775" y="2354730"/>
            <a:ext cx="52014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18"/>
          <p:cNvSpPr txBox="1"/>
          <p:nvPr>
            <p:ph idx="6" type="subTitle"/>
          </p:nvPr>
        </p:nvSpPr>
        <p:spPr>
          <a:xfrm>
            <a:off x="2716775" y="3574435"/>
            <a:ext cx="52014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03" name="Google Shape;203;p18"/>
          <p:cNvGrpSpPr/>
          <p:nvPr/>
        </p:nvGrpSpPr>
        <p:grpSpPr>
          <a:xfrm>
            <a:off x="-1986334" y="-167712"/>
            <a:ext cx="11774016" cy="6152238"/>
            <a:chOff x="-1986334" y="-167712"/>
            <a:chExt cx="11774016" cy="6152238"/>
          </a:xfrm>
        </p:grpSpPr>
        <p:sp>
          <p:nvSpPr>
            <p:cNvPr id="204" name="Google Shape;204;p18"/>
            <p:cNvSpPr/>
            <p:nvPr/>
          </p:nvSpPr>
          <p:spPr>
            <a:xfrm rot="10800000">
              <a:off x="8428900" y="-167712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 rot="5400000">
              <a:off x="-1083125" y="3705300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18"/>
          <p:cNvGrpSpPr/>
          <p:nvPr/>
        </p:nvGrpSpPr>
        <p:grpSpPr>
          <a:xfrm>
            <a:off x="160485" y="609150"/>
            <a:ext cx="8867075" cy="4213504"/>
            <a:chOff x="160485" y="609150"/>
            <a:chExt cx="8867075" cy="4213504"/>
          </a:xfrm>
        </p:grpSpPr>
        <p:pic>
          <p:nvPicPr>
            <p:cNvPr id="207" name="Google Shape;20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0485" y="4394343"/>
              <a:ext cx="428318" cy="428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1679" y="609150"/>
              <a:ext cx="525881" cy="525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1163725" y="1427800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3" name="Google Shape;213;p19"/>
          <p:cNvSpPr txBox="1"/>
          <p:nvPr>
            <p:ph idx="2" type="subTitle"/>
          </p:nvPr>
        </p:nvSpPr>
        <p:spPr>
          <a:xfrm>
            <a:off x="1163726" y="187825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9"/>
          <p:cNvSpPr txBox="1"/>
          <p:nvPr>
            <p:ph idx="3" type="subTitle"/>
          </p:nvPr>
        </p:nvSpPr>
        <p:spPr>
          <a:xfrm>
            <a:off x="5013252" y="187825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4" type="subTitle"/>
          </p:nvPr>
        </p:nvSpPr>
        <p:spPr>
          <a:xfrm>
            <a:off x="1163725" y="3626575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19"/>
          <p:cNvSpPr txBox="1"/>
          <p:nvPr>
            <p:ph idx="5" type="subTitle"/>
          </p:nvPr>
        </p:nvSpPr>
        <p:spPr>
          <a:xfrm>
            <a:off x="5013252" y="3626575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6" type="subTitle"/>
          </p:nvPr>
        </p:nvSpPr>
        <p:spPr>
          <a:xfrm>
            <a:off x="1163725" y="3176125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7" type="subTitle"/>
          </p:nvPr>
        </p:nvSpPr>
        <p:spPr>
          <a:xfrm>
            <a:off x="5013250" y="1427800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8" type="subTitle"/>
          </p:nvPr>
        </p:nvSpPr>
        <p:spPr>
          <a:xfrm>
            <a:off x="5013250" y="3176125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20" name="Google Shape;220;p19"/>
          <p:cNvGrpSpPr/>
          <p:nvPr/>
        </p:nvGrpSpPr>
        <p:grpSpPr>
          <a:xfrm>
            <a:off x="-470327" y="-1007191"/>
            <a:ext cx="9614327" cy="6488275"/>
            <a:chOff x="-470327" y="-1007191"/>
            <a:chExt cx="9614327" cy="6488275"/>
          </a:xfrm>
        </p:grpSpPr>
        <p:sp>
          <p:nvSpPr>
            <p:cNvPr id="221" name="Google Shape;221;p19"/>
            <p:cNvSpPr/>
            <p:nvPr/>
          </p:nvSpPr>
          <p:spPr>
            <a:xfrm flipH="1" rot="5400000">
              <a:off x="-557000" y="4208976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 flipH="1" rot="-5400000">
              <a:off x="6864775" y="-1910400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19"/>
          <p:cNvGrpSpPr/>
          <p:nvPr/>
        </p:nvGrpSpPr>
        <p:grpSpPr>
          <a:xfrm>
            <a:off x="120300" y="153414"/>
            <a:ext cx="8787192" cy="4279766"/>
            <a:chOff x="120300" y="153414"/>
            <a:chExt cx="8787192" cy="4279766"/>
          </a:xfrm>
        </p:grpSpPr>
        <p:pic>
          <p:nvPicPr>
            <p:cNvPr id="224" name="Google Shape;22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9175" y="153414"/>
              <a:ext cx="428317" cy="428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0300" y="4017047"/>
              <a:ext cx="476478" cy="4161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29" name="Google Shape;229;p20"/>
          <p:cNvSpPr txBox="1"/>
          <p:nvPr>
            <p:ph idx="1" type="subTitle"/>
          </p:nvPr>
        </p:nvSpPr>
        <p:spPr>
          <a:xfrm>
            <a:off x="722322" y="1755151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20"/>
          <p:cNvSpPr txBox="1"/>
          <p:nvPr>
            <p:ph idx="2" type="subTitle"/>
          </p:nvPr>
        </p:nvSpPr>
        <p:spPr>
          <a:xfrm>
            <a:off x="3344862" y="1755151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1" name="Google Shape;231;p20"/>
          <p:cNvSpPr txBox="1"/>
          <p:nvPr>
            <p:ph idx="3" type="subTitle"/>
          </p:nvPr>
        </p:nvSpPr>
        <p:spPr>
          <a:xfrm>
            <a:off x="5968427" y="1755151"/>
            <a:ext cx="24540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20"/>
          <p:cNvSpPr txBox="1"/>
          <p:nvPr>
            <p:ph idx="4" type="subTitle"/>
          </p:nvPr>
        </p:nvSpPr>
        <p:spPr>
          <a:xfrm>
            <a:off x="722322" y="3552800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20"/>
          <p:cNvSpPr txBox="1"/>
          <p:nvPr>
            <p:ph idx="5" type="subTitle"/>
          </p:nvPr>
        </p:nvSpPr>
        <p:spPr>
          <a:xfrm>
            <a:off x="3344862" y="3552800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20"/>
          <p:cNvSpPr txBox="1"/>
          <p:nvPr>
            <p:ph idx="6" type="subTitle"/>
          </p:nvPr>
        </p:nvSpPr>
        <p:spPr>
          <a:xfrm>
            <a:off x="5968427" y="3552800"/>
            <a:ext cx="24540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20"/>
          <p:cNvSpPr txBox="1"/>
          <p:nvPr>
            <p:ph idx="7" type="subTitle"/>
          </p:nvPr>
        </p:nvSpPr>
        <p:spPr>
          <a:xfrm>
            <a:off x="722322" y="1283613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idx="8" type="subTitle"/>
          </p:nvPr>
        </p:nvSpPr>
        <p:spPr>
          <a:xfrm>
            <a:off x="3344862" y="1283613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9" type="subTitle"/>
          </p:nvPr>
        </p:nvSpPr>
        <p:spPr>
          <a:xfrm>
            <a:off x="5968427" y="1283613"/>
            <a:ext cx="24540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13" type="subTitle"/>
          </p:nvPr>
        </p:nvSpPr>
        <p:spPr>
          <a:xfrm>
            <a:off x="722322" y="3076750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39" name="Google Shape;239;p20"/>
          <p:cNvSpPr txBox="1"/>
          <p:nvPr>
            <p:ph idx="14" type="subTitle"/>
          </p:nvPr>
        </p:nvSpPr>
        <p:spPr>
          <a:xfrm>
            <a:off x="3344862" y="3076750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40" name="Google Shape;240;p20"/>
          <p:cNvSpPr txBox="1"/>
          <p:nvPr>
            <p:ph idx="15" type="subTitle"/>
          </p:nvPr>
        </p:nvSpPr>
        <p:spPr>
          <a:xfrm>
            <a:off x="5965877" y="3076750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41" name="Google Shape;241;p20"/>
          <p:cNvGrpSpPr/>
          <p:nvPr/>
        </p:nvGrpSpPr>
        <p:grpSpPr>
          <a:xfrm>
            <a:off x="-1024300" y="-1417875"/>
            <a:ext cx="10633733" cy="7015584"/>
            <a:chOff x="-1024300" y="-1417875"/>
            <a:chExt cx="10633733" cy="7015584"/>
          </a:xfrm>
        </p:grpSpPr>
        <p:sp>
          <p:nvSpPr>
            <p:cNvPr id="242" name="Google Shape;242;p20"/>
            <p:cNvSpPr/>
            <p:nvPr/>
          </p:nvSpPr>
          <p:spPr>
            <a:xfrm rot="-5400000">
              <a:off x="8337325" y="4325601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 rot="10800000">
              <a:off x="-1024300" y="-1417875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20"/>
          <p:cNvGrpSpPr/>
          <p:nvPr/>
        </p:nvGrpSpPr>
        <p:grpSpPr>
          <a:xfrm>
            <a:off x="104093" y="188602"/>
            <a:ext cx="8949718" cy="4462373"/>
            <a:chOff x="104093" y="188602"/>
            <a:chExt cx="8949718" cy="4462373"/>
          </a:xfrm>
        </p:grpSpPr>
        <p:pic>
          <p:nvPicPr>
            <p:cNvPr id="245" name="Google Shape;24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27929" y="4125100"/>
              <a:ext cx="525881" cy="52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093" y="188602"/>
              <a:ext cx="476479" cy="4192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715100" y="1526175"/>
            <a:ext cx="38511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Lexend"/>
              <a:buNone/>
              <a:defRPr sz="48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5100" y="914400"/>
            <a:ext cx="1009800" cy="85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4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8" name="Google Shape;18;p3"/>
          <p:cNvGrpSpPr/>
          <p:nvPr/>
        </p:nvGrpSpPr>
        <p:grpSpPr>
          <a:xfrm>
            <a:off x="-465737" y="-2286575"/>
            <a:ext cx="9742529" cy="9700686"/>
            <a:chOff x="-465737" y="-2286575"/>
            <a:chExt cx="9742529" cy="9700686"/>
          </a:xfrm>
        </p:grpSpPr>
        <p:grpSp>
          <p:nvGrpSpPr>
            <p:cNvPr id="19" name="Google Shape;19;p3"/>
            <p:cNvGrpSpPr/>
            <p:nvPr/>
          </p:nvGrpSpPr>
          <p:grpSpPr>
            <a:xfrm flipH="1" rot="-5400000">
              <a:off x="-1250979" y="4843057"/>
              <a:ext cx="3356296" cy="1785813"/>
              <a:chOff x="1386775" y="2177075"/>
              <a:chExt cx="3887302" cy="206835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1386775" y="2177075"/>
                <a:ext cx="2047396" cy="2047396"/>
              </a:xfrm>
              <a:custGeom>
                <a:rect b="b" l="l" r="r" t="t"/>
                <a:pathLst>
                  <a:path extrusionOk="0" h="17495" w="17495">
                    <a:moveTo>
                      <a:pt x="8755" y="0"/>
                    </a:moveTo>
                    <a:cubicBezTo>
                      <a:pt x="8652" y="0"/>
                      <a:pt x="8539" y="11"/>
                      <a:pt x="8439" y="11"/>
                    </a:cubicBezTo>
                    <a:cubicBezTo>
                      <a:pt x="8393" y="11"/>
                      <a:pt x="8350" y="57"/>
                      <a:pt x="8350" y="103"/>
                    </a:cubicBezTo>
                    <a:cubicBezTo>
                      <a:pt x="8360" y="157"/>
                      <a:pt x="8393" y="192"/>
                      <a:pt x="8450" y="192"/>
                    </a:cubicBezTo>
                    <a:cubicBezTo>
                      <a:pt x="8552" y="181"/>
                      <a:pt x="8652" y="181"/>
                      <a:pt x="8755" y="181"/>
                    </a:cubicBezTo>
                    <a:cubicBezTo>
                      <a:pt x="8944" y="181"/>
                      <a:pt x="9146" y="192"/>
                      <a:pt x="9338" y="203"/>
                    </a:cubicBezTo>
                    <a:cubicBezTo>
                      <a:pt x="9384" y="203"/>
                      <a:pt x="9430" y="170"/>
                      <a:pt x="9430" y="125"/>
                    </a:cubicBezTo>
                    <a:cubicBezTo>
                      <a:pt x="9440" y="68"/>
                      <a:pt x="9395" y="22"/>
                      <a:pt x="9349" y="22"/>
                    </a:cubicBezTo>
                    <a:cubicBezTo>
                      <a:pt x="9146" y="11"/>
                      <a:pt x="8957" y="0"/>
                      <a:pt x="8755" y="0"/>
                    </a:cubicBezTo>
                    <a:close/>
                    <a:moveTo>
                      <a:pt x="7089" y="157"/>
                    </a:moveTo>
                    <a:cubicBezTo>
                      <a:pt x="6784" y="224"/>
                      <a:pt x="6492" y="292"/>
                      <a:pt x="6200" y="384"/>
                    </a:cubicBezTo>
                    <a:cubicBezTo>
                      <a:pt x="6154" y="395"/>
                      <a:pt x="6133" y="451"/>
                      <a:pt x="6144" y="494"/>
                    </a:cubicBezTo>
                    <a:cubicBezTo>
                      <a:pt x="6153" y="533"/>
                      <a:pt x="6193" y="554"/>
                      <a:pt x="6233" y="554"/>
                    </a:cubicBezTo>
                    <a:cubicBezTo>
                      <a:pt x="6241" y="554"/>
                      <a:pt x="6249" y="553"/>
                      <a:pt x="6257" y="551"/>
                    </a:cubicBezTo>
                    <a:cubicBezTo>
                      <a:pt x="6538" y="473"/>
                      <a:pt x="6829" y="395"/>
                      <a:pt x="7121" y="338"/>
                    </a:cubicBezTo>
                    <a:cubicBezTo>
                      <a:pt x="7167" y="327"/>
                      <a:pt x="7202" y="281"/>
                      <a:pt x="7189" y="238"/>
                    </a:cubicBezTo>
                    <a:cubicBezTo>
                      <a:pt x="7178" y="181"/>
                      <a:pt x="7135" y="157"/>
                      <a:pt x="7089" y="157"/>
                    </a:cubicBezTo>
                    <a:close/>
                    <a:moveTo>
                      <a:pt x="10674" y="222"/>
                    </a:moveTo>
                    <a:cubicBezTo>
                      <a:pt x="10631" y="222"/>
                      <a:pt x="10597" y="246"/>
                      <a:pt x="10588" y="292"/>
                    </a:cubicBezTo>
                    <a:cubicBezTo>
                      <a:pt x="10577" y="338"/>
                      <a:pt x="10610" y="384"/>
                      <a:pt x="10655" y="395"/>
                    </a:cubicBezTo>
                    <a:cubicBezTo>
                      <a:pt x="10947" y="462"/>
                      <a:pt x="11228" y="540"/>
                      <a:pt x="11509" y="643"/>
                    </a:cubicBezTo>
                    <a:cubicBezTo>
                      <a:pt x="11516" y="645"/>
                      <a:pt x="11524" y="646"/>
                      <a:pt x="11531" y="646"/>
                    </a:cubicBezTo>
                    <a:cubicBezTo>
                      <a:pt x="11572" y="646"/>
                      <a:pt x="11613" y="623"/>
                      <a:pt x="11622" y="586"/>
                    </a:cubicBezTo>
                    <a:cubicBezTo>
                      <a:pt x="11644" y="540"/>
                      <a:pt x="11622" y="484"/>
                      <a:pt x="11565" y="473"/>
                    </a:cubicBezTo>
                    <a:cubicBezTo>
                      <a:pt x="11285" y="373"/>
                      <a:pt x="10993" y="292"/>
                      <a:pt x="10699" y="224"/>
                    </a:cubicBezTo>
                    <a:cubicBezTo>
                      <a:pt x="10690" y="223"/>
                      <a:pt x="10682" y="222"/>
                      <a:pt x="10674" y="222"/>
                    </a:cubicBezTo>
                    <a:close/>
                    <a:moveTo>
                      <a:pt x="4975" y="869"/>
                    </a:moveTo>
                    <a:cubicBezTo>
                      <a:pt x="4964" y="869"/>
                      <a:pt x="4952" y="872"/>
                      <a:pt x="4939" y="878"/>
                    </a:cubicBezTo>
                    <a:cubicBezTo>
                      <a:pt x="4659" y="1013"/>
                      <a:pt x="4399" y="1159"/>
                      <a:pt x="4140" y="1318"/>
                    </a:cubicBezTo>
                    <a:cubicBezTo>
                      <a:pt x="4097" y="1340"/>
                      <a:pt x="4083" y="1396"/>
                      <a:pt x="4108" y="1440"/>
                    </a:cubicBezTo>
                    <a:cubicBezTo>
                      <a:pt x="4129" y="1470"/>
                      <a:pt x="4162" y="1485"/>
                      <a:pt x="4192" y="1485"/>
                    </a:cubicBezTo>
                    <a:cubicBezTo>
                      <a:pt x="4207" y="1485"/>
                      <a:pt x="4220" y="1482"/>
                      <a:pt x="4232" y="1475"/>
                    </a:cubicBezTo>
                    <a:cubicBezTo>
                      <a:pt x="4488" y="1318"/>
                      <a:pt x="4748" y="1170"/>
                      <a:pt x="5018" y="1035"/>
                    </a:cubicBezTo>
                    <a:cubicBezTo>
                      <a:pt x="5064" y="1024"/>
                      <a:pt x="5074" y="967"/>
                      <a:pt x="5053" y="924"/>
                    </a:cubicBezTo>
                    <a:cubicBezTo>
                      <a:pt x="5035" y="890"/>
                      <a:pt x="5007" y="869"/>
                      <a:pt x="4975" y="869"/>
                    </a:cubicBezTo>
                    <a:close/>
                    <a:moveTo>
                      <a:pt x="12788" y="994"/>
                    </a:moveTo>
                    <a:cubicBezTo>
                      <a:pt x="12753" y="994"/>
                      <a:pt x="12718" y="1014"/>
                      <a:pt x="12702" y="1048"/>
                    </a:cubicBezTo>
                    <a:cubicBezTo>
                      <a:pt x="12681" y="1091"/>
                      <a:pt x="12691" y="1148"/>
                      <a:pt x="12737" y="1170"/>
                    </a:cubicBezTo>
                    <a:cubicBezTo>
                      <a:pt x="13007" y="1305"/>
                      <a:pt x="13253" y="1453"/>
                      <a:pt x="13501" y="1620"/>
                    </a:cubicBezTo>
                    <a:cubicBezTo>
                      <a:pt x="13519" y="1634"/>
                      <a:pt x="13539" y="1640"/>
                      <a:pt x="13557" y="1640"/>
                    </a:cubicBezTo>
                    <a:cubicBezTo>
                      <a:pt x="13585" y="1640"/>
                      <a:pt x="13611" y="1625"/>
                      <a:pt x="13626" y="1599"/>
                    </a:cubicBezTo>
                    <a:cubicBezTo>
                      <a:pt x="13658" y="1553"/>
                      <a:pt x="13647" y="1496"/>
                      <a:pt x="13601" y="1475"/>
                    </a:cubicBezTo>
                    <a:cubicBezTo>
                      <a:pt x="13356" y="1305"/>
                      <a:pt x="13096" y="1148"/>
                      <a:pt x="12826" y="1002"/>
                    </a:cubicBezTo>
                    <a:cubicBezTo>
                      <a:pt x="12814" y="996"/>
                      <a:pt x="12801" y="994"/>
                      <a:pt x="12788" y="994"/>
                    </a:cubicBezTo>
                    <a:close/>
                    <a:moveTo>
                      <a:pt x="3105" y="2103"/>
                    </a:moveTo>
                    <a:cubicBezTo>
                      <a:pt x="3083" y="2103"/>
                      <a:pt x="3060" y="2112"/>
                      <a:pt x="3038" y="2128"/>
                    </a:cubicBezTo>
                    <a:cubicBezTo>
                      <a:pt x="2814" y="2317"/>
                      <a:pt x="2598" y="2533"/>
                      <a:pt x="2385" y="2757"/>
                    </a:cubicBezTo>
                    <a:cubicBezTo>
                      <a:pt x="2353" y="2790"/>
                      <a:pt x="2353" y="2846"/>
                      <a:pt x="2385" y="2881"/>
                    </a:cubicBezTo>
                    <a:cubicBezTo>
                      <a:pt x="2408" y="2898"/>
                      <a:pt x="2434" y="2906"/>
                      <a:pt x="2458" y="2906"/>
                    </a:cubicBezTo>
                    <a:cubicBezTo>
                      <a:pt x="2482" y="2906"/>
                      <a:pt x="2504" y="2898"/>
                      <a:pt x="2520" y="2881"/>
                    </a:cubicBezTo>
                    <a:cubicBezTo>
                      <a:pt x="2723" y="2655"/>
                      <a:pt x="2936" y="2452"/>
                      <a:pt x="3163" y="2263"/>
                    </a:cubicBezTo>
                    <a:cubicBezTo>
                      <a:pt x="3195" y="2228"/>
                      <a:pt x="3206" y="2171"/>
                      <a:pt x="3173" y="2139"/>
                    </a:cubicBezTo>
                    <a:cubicBezTo>
                      <a:pt x="3155" y="2114"/>
                      <a:pt x="3131" y="2103"/>
                      <a:pt x="3105" y="2103"/>
                    </a:cubicBezTo>
                    <a:close/>
                    <a:moveTo>
                      <a:pt x="14609" y="2293"/>
                    </a:moveTo>
                    <a:cubicBezTo>
                      <a:pt x="14587" y="2293"/>
                      <a:pt x="14564" y="2301"/>
                      <a:pt x="14546" y="2317"/>
                    </a:cubicBezTo>
                    <a:cubicBezTo>
                      <a:pt x="14514" y="2352"/>
                      <a:pt x="14514" y="2409"/>
                      <a:pt x="14546" y="2441"/>
                    </a:cubicBezTo>
                    <a:cubicBezTo>
                      <a:pt x="14773" y="2644"/>
                      <a:pt x="14976" y="2857"/>
                      <a:pt x="15178" y="3084"/>
                    </a:cubicBezTo>
                    <a:cubicBezTo>
                      <a:pt x="15197" y="3103"/>
                      <a:pt x="15224" y="3114"/>
                      <a:pt x="15250" y="3114"/>
                    </a:cubicBezTo>
                    <a:cubicBezTo>
                      <a:pt x="15269" y="3114"/>
                      <a:pt x="15288" y="3108"/>
                      <a:pt x="15302" y="3095"/>
                    </a:cubicBezTo>
                    <a:cubicBezTo>
                      <a:pt x="15335" y="3060"/>
                      <a:pt x="15346" y="3006"/>
                      <a:pt x="15313" y="2960"/>
                    </a:cubicBezTo>
                    <a:cubicBezTo>
                      <a:pt x="15111" y="2736"/>
                      <a:pt x="14897" y="2520"/>
                      <a:pt x="14671" y="2317"/>
                    </a:cubicBezTo>
                    <a:cubicBezTo>
                      <a:pt x="14654" y="2301"/>
                      <a:pt x="14632" y="2293"/>
                      <a:pt x="14609" y="2293"/>
                    </a:cubicBezTo>
                    <a:close/>
                    <a:moveTo>
                      <a:pt x="1607" y="3773"/>
                    </a:moveTo>
                    <a:cubicBezTo>
                      <a:pt x="1580" y="3773"/>
                      <a:pt x="1552" y="3788"/>
                      <a:pt x="1532" y="3816"/>
                    </a:cubicBezTo>
                    <a:cubicBezTo>
                      <a:pt x="1362" y="4061"/>
                      <a:pt x="1205" y="4321"/>
                      <a:pt x="1059" y="4591"/>
                    </a:cubicBezTo>
                    <a:cubicBezTo>
                      <a:pt x="1035" y="4636"/>
                      <a:pt x="1046" y="4693"/>
                      <a:pt x="1092" y="4715"/>
                    </a:cubicBezTo>
                    <a:cubicBezTo>
                      <a:pt x="1104" y="4721"/>
                      <a:pt x="1118" y="4723"/>
                      <a:pt x="1131" y="4723"/>
                    </a:cubicBezTo>
                    <a:cubicBezTo>
                      <a:pt x="1166" y="4723"/>
                      <a:pt x="1200" y="4705"/>
                      <a:pt x="1216" y="4680"/>
                    </a:cubicBezTo>
                    <a:cubicBezTo>
                      <a:pt x="1362" y="4410"/>
                      <a:pt x="1508" y="4164"/>
                      <a:pt x="1678" y="3916"/>
                    </a:cubicBezTo>
                    <a:cubicBezTo>
                      <a:pt x="1710" y="3870"/>
                      <a:pt x="1699" y="3816"/>
                      <a:pt x="1653" y="3791"/>
                    </a:cubicBezTo>
                    <a:cubicBezTo>
                      <a:pt x="1641" y="3779"/>
                      <a:pt x="1624" y="3773"/>
                      <a:pt x="1607" y="3773"/>
                    </a:cubicBezTo>
                    <a:close/>
                    <a:moveTo>
                      <a:pt x="16059" y="4008"/>
                    </a:moveTo>
                    <a:cubicBezTo>
                      <a:pt x="16041" y="4008"/>
                      <a:pt x="16024" y="4015"/>
                      <a:pt x="16010" y="4029"/>
                    </a:cubicBezTo>
                    <a:cubicBezTo>
                      <a:pt x="15964" y="4051"/>
                      <a:pt x="15953" y="4107"/>
                      <a:pt x="15977" y="4153"/>
                    </a:cubicBezTo>
                    <a:cubicBezTo>
                      <a:pt x="16134" y="4399"/>
                      <a:pt x="16280" y="4658"/>
                      <a:pt x="16415" y="4917"/>
                    </a:cubicBezTo>
                    <a:cubicBezTo>
                      <a:pt x="16431" y="4951"/>
                      <a:pt x="16466" y="4972"/>
                      <a:pt x="16501" y="4972"/>
                    </a:cubicBezTo>
                    <a:cubicBezTo>
                      <a:pt x="16514" y="4972"/>
                      <a:pt x="16527" y="4969"/>
                      <a:pt x="16539" y="4963"/>
                    </a:cubicBezTo>
                    <a:cubicBezTo>
                      <a:pt x="16585" y="4939"/>
                      <a:pt x="16607" y="4882"/>
                      <a:pt x="16585" y="4839"/>
                    </a:cubicBezTo>
                    <a:cubicBezTo>
                      <a:pt x="16450" y="4569"/>
                      <a:pt x="16291" y="4310"/>
                      <a:pt x="16134" y="4051"/>
                    </a:cubicBezTo>
                    <a:cubicBezTo>
                      <a:pt x="16113" y="4023"/>
                      <a:pt x="16085" y="4008"/>
                      <a:pt x="16059" y="4008"/>
                    </a:cubicBezTo>
                    <a:close/>
                    <a:moveTo>
                      <a:pt x="582" y="5775"/>
                    </a:moveTo>
                    <a:cubicBezTo>
                      <a:pt x="548" y="5775"/>
                      <a:pt x="516" y="5799"/>
                      <a:pt x="506" y="5841"/>
                    </a:cubicBezTo>
                    <a:cubicBezTo>
                      <a:pt x="406" y="6122"/>
                      <a:pt x="317" y="6413"/>
                      <a:pt x="249" y="6705"/>
                    </a:cubicBezTo>
                    <a:cubicBezTo>
                      <a:pt x="236" y="6751"/>
                      <a:pt x="260" y="6807"/>
                      <a:pt x="317" y="6818"/>
                    </a:cubicBezTo>
                    <a:cubicBezTo>
                      <a:pt x="322" y="6820"/>
                      <a:pt x="328" y="6820"/>
                      <a:pt x="334" y="6820"/>
                    </a:cubicBezTo>
                    <a:cubicBezTo>
                      <a:pt x="371" y="6820"/>
                      <a:pt x="407" y="6791"/>
                      <a:pt x="417" y="6751"/>
                    </a:cubicBezTo>
                    <a:cubicBezTo>
                      <a:pt x="495" y="6459"/>
                      <a:pt x="573" y="6178"/>
                      <a:pt x="676" y="5895"/>
                    </a:cubicBezTo>
                    <a:cubicBezTo>
                      <a:pt x="687" y="5852"/>
                      <a:pt x="665" y="5795"/>
                      <a:pt x="619" y="5784"/>
                    </a:cubicBezTo>
                    <a:cubicBezTo>
                      <a:pt x="607" y="5778"/>
                      <a:pt x="595" y="5775"/>
                      <a:pt x="582" y="5775"/>
                    </a:cubicBezTo>
                    <a:close/>
                    <a:moveTo>
                      <a:pt x="17003" y="6039"/>
                    </a:moveTo>
                    <a:cubicBezTo>
                      <a:pt x="16994" y="6039"/>
                      <a:pt x="16985" y="6041"/>
                      <a:pt x="16976" y="6043"/>
                    </a:cubicBezTo>
                    <a:cubicBezTo>
                      <a:pt x="16933" y="6065"/>
                      <a:pt x="16909" y="6111"/>
                      <a:pt x="16922" y="6154"/>
                    </a:cubicBezTo>
                    <a:cubicBezTo>
                      <a:pt x="17012" y="6435"/>
                      <a:pt x="17090" y="6729"/>
                      <a:pt x="17147" y="7021"/>
                    </a:cubicBezTo>
                    <a:cubicBezTo>
                      <a:pt x="17156" y="7061"/>
                      <a:pt x="17192" y="7090"/>
                      <a:pt x="17229" y="7090"/>
                    </a:cubicBezTo>
                    <a:cubicBezTo>
                      <a:pt x="17235" y="7090"/>
                      <a:pt x="17241" y="7090"/>
                      <a:pt x="17246" y="7088"/>
                    </a:cubicBezTo>
                    <a:cubicBezTo>
                      <a:pt x="17303" y="7077"/>
                      <a:pt x="17327" y="7031"/>
                      <a:pt x="17327" y="6988"/>
                    </a:cubicBezTo>
                    <a:cubicBezTo>
                      <a:pt x="17260" y="6683"/>
                      <a:pt x="17179" y="6392"/>
                      <a:pt x="17090" y="6097"/>
                    </a:cubicBezTo>
                    <a:cubicBezTo>
                      <a:pt x="17081" y="6062"/>
                      <a:pt x="17042" y="6039"/>
                      <a:pt x="17003" y="6039"/>
                    </a:cubicBezTo>
                    <a:close/>
                    <a:moveTo>
                      <a:pt x="125" y="7966"/>
                    </a:moveTo>
                    <a:cubicBezTo>
                      <a:pt x="79" y="7966"/>
                      <a:pt x="33" y="8001"/>
                      <a:pt x="33" y="8055"/>
                    </a:cubicBezTo>
                    <a:cubicBezTo>
                      <a:pt x="12" y="8282"/>
                      <a:pt x="1" y="8517"/>
                      <a:pt x="1" y="8754"/>
                    </a:cubicBezTo>
                    <a:cubicBezTo>
                      <a:pt x="1" y="8822"/>
                      <a:pt x="12" y="8889"/>
                      <a:pt x="12" y="8957"/>
                    </a:cubicBezTo>
                    <a:cubicBezTo>
                      <a:pt x="12" y="9013"/>
                      <a:pt x="47" y="9046"/>
                      <a:pt x="101" y="9046"/>
                    </a:cubicBezTo>
                    <a:cubicBezTo>
                      <a:pt x="147" y="9046"/>
                      <a:pt x="193" y="9000"/>
                      <a:pt x="193" y="8957"/>
                    </a:cubicBezTo>
                    <a:cubicBezTo>
                      <a:pt x="193" y="8889"/>
                      <a:pt x="182" y="8822"/>
                      <a:pt x="182" y="8754"/>
                    </a:cubicBezTo>
                    <a:cubicBezTo>
                      <a:pt x="182" y="8517"/>
                      <a:pt x="193" y="8292"/>
                      <a:pt x="214" y="8068"/>
                    </a:cubicBezTo>
                    <a:cubicBezTo>
                      <a:pt x="214" y="8022"/>
                      <a:pt x="182" y="7976"/>
                      <a:pt x="125" y="7966"/>
                    </a:cubicBezTo>
                    <a:close/>
                    <a:moveTo>
                      <a:pt x="17395" y="8247"/>
                    </a:moveTo>
                    <a:cubicBezTo>
                      <a:pt x="17349" y="8247"/>
                      <a:pt x="17303" y="8292"/>
                      <a:pt x="17314" y="8338"/>
                    </a:cubicBezTo>
                    <a:lnTo>
                      <a:pt x="17314" y="8754"/>
                    </a:lnTo>
                    <a:cubicBezTo>
                      <a:pt x="17314" y="9057"/>
                      <a:pt x="17303" y="9351"/>
                      <a:pt x="17271" y="9642"/>
                    </a:cubicBezTo>
                    <a:cubicBezTo>
                      <a:pt x="17271" y="9688"/>
                      <a:pt x="17303" y="9732"/>
                      <a:pt x="17360" y="9742"/>
                    </a:cubicBezTo>
                    <a:cubicBezTo>
                      <a:pt x="17406" y="9742"/>
                      <a:pt x="17449" y="9710"/>
                      <a:pt x="17449" y="9653"/>
                    </a:cubicBezTo>
                    <a:cubicBezTo>
                      <a:pt x="17484" y="9362"/>
                      <a:pt x="17495" y="9057"/>
                      <a:pt x="17495" y="8754"/>
                    </a:cubicBezTo>
                    <a:lnTo>
                      <a:pt x="17495" y="8338"/>
                    </a:lnTo>
                    <a:cubicBezTo>
                      <a:pt x="17484" y="8282"/>
                      <a:pt x="17449" y="8247"/>
                      <a:pt x="17395" y="8247"/>
                    </a:cubicBezTo>
                    <a:close/>
                    <a:moveTo>
                      <a:pt x="235" y="10213"/>
                    </a:moveTo>
                    <a:cubicBezTo>
                      <a:pt x="228" y="10213"/>
                      <a:pt x="221" y="10214"/>
                      <a:pt x="214" y="10215"/>
                    </a:cubicBezTo>
                    <a:cubicBezTo>
                      <a:pt x="168" y="10215"/>
                      <a:pt x="136" y="10272"/>
                      <a:pt x="147" y="10317"/>
                    </a:cubicBezTo>
                    <a:cubicBezTo>
                      <a:pt x="203" y="10620"/>
                      <a:pt x="271" y="10914"/>
                      <a:pt x="349" y="11206"/>
                    </a:cubicBezTo>
                    <a:cubicBezTo>
                      <a:pt x="367" y="11244"/>
                      <a:pt x="402" y="11265"/>
                      <a:pt x="439" y="11265"/>
                    </a:cubicBezTo>
                    <a:cubicBezTo>
                      <a:pt x="447" y="11265"/>
                      <a:pt x="455" y="11264"/>
                      <a:pt x="463" y="11263"/>
                    </a:cubicBezTo>
                    <a:cubicBezTo>
                      <a:pt x="506" y="11252"/>
                      <a:pt x="541" y="11195"/>
                      <a:pt x="530" y="11149"/>
                    </a:cubicBezTo>
                    <a:cubicBezTo>
                      <a:pt x="438" y="10868"/>
                      <a:pt x="371" y="10577"/>
                      <a:pt x="328" y="10282"/>
                    </a:cubicBezTo>
                    <a:cubicBezTo>
                      <a:pt x="318" y="10245"/>
                      <a:pt x="282" y="10213"/>
                      <a:pt x="235" y="10213"/>
                    </a:cubicBezTo>
                    <a:close/>
                    <a:moveTo>
                      <a:pt x="17125" y="10887"/>
                    </a:moveTo>
                    <a:cubicBezTo>
                      <a:pt x="17084" y="10887"/>
                      <a:pt x="17042" y="10912"/>
                      <a:pt x="17033" y="10957"/>
                    </a:cubicBezTo>
                    <a:cubicBezTo>
                      <a:pt x="16955" y="11241"/>
                      <a:pt x="16866" y="11522"/>
                      <a:pt x="16763" y="11803"/>
                    </a:cubicBezTo>
                    <a:cubicBezTo>
                      <a:pt x="16742" y="11848"/>
                      <a:pt x="16763" y="11902"/>
                      <a:pt x="16809" y="11916"/>
                    </a:cubicBezTo>
                    <a:cubicBezTo>
                      <a:pt x="16824" y="11922"/>
                      <a:pt x="16838" y="11924"/>
                      <a:pt x="16851" y="11924"/>
                    </a:cubicBezTo>
                    <a:cubicBezTo>
                      <a:pt x="16887" y="11924"/>
                      <a:pt x="16915" y="11904"/>
                      <a:pt x="16933" y="11870"/>
                    </a:cubicBezTo>
                    <a:cubicBezTo>
                      <a:pt x="17033" y="11578"/>
                      <a:pt x="17136" y="11295"/>
                      <a:pt x="17214" y="11003"/>
                    </a:cubicBezTo>
                    <a:cubicBezTo>
                      <a:pt x="17225" y="10947"/>
                      <a:pt x="17192" y="10903"/>
                      <a:pt x="17147" y="10890"/>
                    </a:cubicBezTo>
                    <a:cubicBezTo>
                      <a:pt x="17139" y="10888"/>
                      <a:pt x="17132" y="10887"/>
                      <a:pt x="17125" y="10887"/>
                    </a:cubicBezTo>
                    <a:close/>
                    <a:moveTo>
                      <a:pt x="916" y="12345"/>
                    </a:moveTo>
                    <a:cubicBezTo>
                      <a:pt x="903" y="12345"/>
                      <a:pt x="891" y="12348"/>
                      <a:pt x="878" y="12353"/>
                    </a:cubicBezTo>
                    <a:cubicBezTo>
                      <a:pt x="832" y="12375"/>
                      <a:pt x="811" y="12432"/>
                      <a:pt x="832" y="12478"/>
                    </a:cubicBezTo>
                    <a:cubicBezTo>
                      <a:pt x="967" y="12748"/>
                      <a:pt x="1103" y="13018"/>
                      <a:pt x="1262" y="13277"/>
                    </a:cubicBezTo>
                    <a:cubicBezTo>
                      <a:pt x="1283" y="13306"/>
                      <a:pt x="1316" y="13321"/>
                      <a:pt x="1345" y="13321"/>
                    </a:cubicBezTo>
                    <a:cubicBezTo>
                      <a:pt x="1359" y="13321"/>
                      <a:pt x="1373" y="13317"/>
                      <a:pt x="1383" y="13309"/>
                    </a:cubicBezTo>
                    <a:cubicBezTo>
                      <a:pt x="1429" y="13277"/>
                      <a:pt x="1440" y="13220"/>
                      <a:pt x="1418" y="13185"/>
                    </a:cubicBezTo>
                    <a:cubicBezTo>
                      <a:pt x="1262" y="12928"/>
                      <a:pt x="1127" y="12669"/>
                      <a:pt x="1003" y="12399"/>
                    </a:cubicBezTo>
                    <a:cubicBezTo>
                      <a:pt x="985" y="12366"/>
                      <a:pt x="951" y="12345"/>
                      <a:pt x="916" y="12345"/>
                    </a:cubicBezTo>
                    <a:close/>
                    <a:moveTo>
                      <a:pt x="16268" y="12961"/>
                    </a:moveTo>
                    <a:cubicBezTo>
                      <a:pt x="16236" y="12961"/>
                      <a:pt x="16205" y="12976"/>
                      <a:pt x="16191" y="13007"/>
                    </a:cubicBezTo>
                    <a:cubicBezTo>
                      <a:pt x="16045" y="13266"/>
                      <a:pt x="15886" y="13512"/>
                      <a:pt x="15707" y="13760"/>
                    </a:cubicBezTo>
                    <a:cubicBezTo>
                      <a:pt x="15683" y="13793"/>
                      <a:pt x="15683" y="13849"/>
                      <a:pt x="15729" y="13884"/>
                    </a:cubicBezTo>
                    <a:cubicBezTo>
                      <a:pt x="15745" y="13892"/>
                      <a:pt x="15762" y="13895"/>
                      <a:pt x="15778" y="13895"/>
                    </a:cubicBezTo>
                    <a:cubicBezTo>
                      <a:pt x="15809" y="13895"/>
                      <a:pt x="15837" y="13883"/>
                      <a:pt x="15853" y="13860"/>
                    </a:cubicBezTo>
                    <a:cubicBezTo>
                      <a:pt x="16031" y="13614"/>
                      <a:pt x="16202" y="13355"/>
                      <a:pt x="16347" y="13096"/>
                    </a:cubicBezTo>
                    <a:cubicBezTo>
                      <a:pt x="16369" y="13050"/>
                      <a:pt x="16358" y="12996"/>
                      <a:pt x="16315" y="12972"/>
                    </a:cubicBezTo>
                    <a:cubicBezTo>
                      <a:pt x="16300" y="12965"/>
                      <a:pt x="16284" y="12961"/>
                      <a:pt x="16268" y="12961"/>
                    </a:cubicBezTo>
                    <a:close/>
                    <a:moveTo>
                      <a:pt x="2122" y="14235"/>
                    </a:moveTo>
                    <a:cubicBezTo>
                      <a:pt x="2103" y="14235"/>
                      <a:pt x="2085" y="14241"/>
                      <a:pt x="2072" y="14254"/>
                    </a:cubicBezTo>
                    <a:cubicBezTo>
                      <a:pt x="2037" y="14289"/>
                      <a:pt x="2026" y="14346"/>
                      <a:pt x="2058" y="14378"/>
                    </a:cubicBezTo>
                    <a:cubicBezTo>
                      <a:pt x="2250" y="14616"/>
                      <a:pt x="2463" y="14840"/>
                      <a:pt x="2679" y="15043"/>
                    </a:cubicBezTo>
                    <a:cubicBezTo>
                      <a:pt x="2696" y="15059"/>
                      <a:pt x="2718" y="15067"/>
                      <a:pt x="2740" y="15067"/>
                    </a:cubicBezTo>
                    <a:cubicBezTo>
                      <a:pt x="2762" y="15067"/>
                      <a:pt x="2785" y="15059"/>
                      <a:pt x="2801" y="15043"/>
                    </a:cubicBezTo>
                    <a:cubicBezTo>
                      <a:pt x="2836" y="15008"/>
                      <a:pt x="2836" y="14954"/>
                      <a:pt x="2801" y="14918"/>
                    </a:cubicBezTo>
                    <a:cubicBezTo>
                      <a:pt x="2588" y="14716"/>
                      <a:pt x="2385" y="14492"/>
                      <a:pt x="2193" y="14265"/>
                    </a:cubicBezTo>
                    <a:cubicBezTo>
                      <a:pt x="2175" y="14246"/>
                      <a:pt x="2147" y="14235"/>
                      <a:pt x="2122" y="14235"/>
                    </a:cubicBezTo>
                    <a:close/>
                    <a:moveTo>
                      <a:pt x="14913" y="14746"/>
                    </a:moveTo>
                    <a:cubicBezTo>
                      <a:pt x="14890" y="14746"/>
                      <a:pt x="14868" y="14755"/>
                      <a:pt x="14851" y="14773"/>
                    </a:cubicBezTo>
                    <a:cubicBezTo>
                      <a:pt x="14638" y="14986"/>
                      <a:pt x="14425" y="15188"/>
                      <a:pt x="14187" y="15369"/>
                    </a:cubicBezTo>
                    <a:cubicBezTo>
                      <a:pt x="14155" y="15402"/>
                      <a:pt x="14141" y="15459"/>
                      <a:pt x="14176" y="15504"/>
                    </a:cubicBezTo>
                    <a:cubicBezTo>
                      <a:pt x="14195" y="15523"/>
                      <a:pt x="14222" y="15535"/>
                      <a:pt x="14249" y="15535"/>
                    </a:cubicBezTo>
                    <a:cubicBezTo>
                      <a:pt x="14267" y="15535"/>
                      <a:pt x="14286" y="15529"/>
                      <a:pt x="14301" y="15515"/>
                    </a:cubicBezTo>
                    <a:cubicBezTo>
                      <a:pt x="14536" y="15323"/>
                      <a:pt x="14762" y="15121"/>
                      <a:pt x="14976" y="14897"/>
                    </a:cubicBezTo>
                    <a:cubicBezTo>
                      <a:pt x="15008" y="14862"/>
                      <a:pt x="15008" y="14805"/>
                      <a:pt x="14976" y="14773"/>
                    </a:cubicBezTo>
                    <a:cubicBezTo>
                      <a:pt x="14958" y="14755"/>
                      <a:pt x="14935" y="14746"/>
                      <a:pt x="14913" y="14746"/>
                    </a:cubicBezTo>
                    <a:close/>
                    <a:moveTo>
                      <a:pt x="3785" y="15751"/>
                    </a:moveTo>
                    <a:cubicBezTo>
                      <a:pt x="3755" y="15751"/>
                      <a:pt x="3727" y="15763"/>
                      <a:pt x="3714" y="15785"/>
                    </a:cubicBezTo>
                    <a:cubicBezTo>
                      <a:pt x="3678" y="15831"/>
                      <a:pt x="3692" y="15885"/>
                      <a:pt x="3724" y="15909"/>
                    </a:cubicBezTo>
                    <a:cubicBezTo>
                      <a:pt x="3973" y="16088"/>
                      <a:pt x="4232" y="16247"/>
                      <a:pt x="4502" y="16393"/>
                    </a:cubicBezTo>
                    <a:cubicBezTo>
                      <a:pt x="4516" y="16403"/>
                      <a:pt x="4532" y="16408"/>
                      <a:pt x="4547" y="16408"/>
                    </a:cubicBezTo>
                    <a:cubicBezTo>
                      <a:pt x="4579" y="16408"/>
                      <a:pt x="4609" y="16388"/>
                      <a:pt x="4623" y="16358"/>
                    </a:cubicBezTo>
                    <a:cubicBezTo>
                      <a:pt x="4648" y="16314"/>
                      <a:pt x="4637" y="16269"/>
                      <a:pt x="4591" y="16236"/>
                    </a:cubicBezTo>
                    <a:cubicBezTo>
                      <a:pt x="4332" y="16101"/>
                      <a:pt x="4073" y="15931"/>
                      <a:pt x="3838" y="15764"/>
                    </a:cubicBezTo>
                    <a:cubicBezTo>
                      <a:pt x="3821" y="15755"/>
                      <a:pt x="3803" y="15751"/>
                      <a:pt x="3785" y="15751"/>
                    </a:cubicBezTo>
                    <a:close/>
                    <a:moveTo>
                      <a:pt x="13143" y="16123"/>
                    </a:moveTo>
                    <a:cubicBezTo>
                      <a:pt x="13127" y="16123"/>
                      <a:pt x="13111" y="16126"/>
                      <a:pt x="13096" y="16134"/>
                    </a:cubicBezTo>
                    <a:cubicBezTo>
                      <a:pt x="12837" y="16290"/>
                      <a:pt x="12578" y="16425"/>
                      <a:pt x="12308" y="16549"/>
                    </a:cubicBezTo>
                    <a:cubicBezTo>
                      <a:pt x="12265" y="16574"/>
                      <a:pt x="12240" y="16628"/>
                      <a:pt x="12265" y="16674"/>
                    </a:cubicBezTo>
                    <a:cubicBezTo>
                      <a:pt x="12281" y="16709"/>
                      <a:pt x="12312" y="16723"/>
                      <a:pt x="12345" y="16723"/>
                    </a:cubicBezTo>
                    <a:cubicBezTo>
                      <a:pt x="12355" y="16723"/>
                      <a:pt x="12365" y="16722"/>
                      <a:pt x="12375" y="16719"/>
                    </a:cubicBezTo>
                    <a:cubicBezTo>
                      <a:pt x="12656" y="16584"/>
                      <a:pt x="12926" y="16449"/>
                      <a:pt x="13185" y="16290"/>
                    </a:cubicBezTo>
                    <a:cubicBezTo>
                      <a:pt x="13231" y="16269"/>
                      <a:pt x="13242" y="16212"/>
                      <a:pt x="13221" y="16169"/>
                    </a:cubicBezTo>
                    <a:cubicBezTo>
                      <a:pt x="13204" y="16138"/>
                      <a:pt x="13175" y="16123"/>
                      <a:pt x="13143" y="16123"/>
                    </a:cubicBezTo>
                    <a:close/>
                    <a:moveTo>
                      <a:pt x="5771" y="16791"/>
                    </a:moveTo>
                    <a:cubicBezTo>
                      <a:pt x="5731" y="16791"/>
                      <a:pt x="5699" y="16819"/>
                      <a:pt x="5682" y="16854"/>
                    </a:cubicBezTo>
                    <a:cubicBezTo>
                      <a:pt x="5671" y="16898"/>
                      <a:pt x="5693" y="16944"/>
                      <a:pt x="5739" y="16965"/>
                    </a:cubicBezTo>
                    <a:cubicBezTo>
                      <a:pt x="6019" y="17068"/>
                      <a:pt x="6311" y="17157"/>
                      <a:pt x="6605" y="17235"/>
                    </a:cubicBezTo>
                    <a:cubicBezTo>
                      <a:pt x="6612" y="17237"/>
                      <a:pt x="6618" y="17238"/>
                      <a:pt x="6625" y="17238"/>
                    </a:cubicBezTo>
                    <a:cubicBezTo>
                      <a:pt x="6664" y="17238"/>
                      <a:pt x="6707" y="17207"/>
                      <a:pt x="6716" y="17168"/>
                    </a:cubicBezTo>
                    <a:cubicBezTo>
                      <a:pt x="6730" y="17124"/>
                      <a:pt x="6694" y="17068"/>
                      <a:pt x="6649" y="17057"/>
                    </a:cubicBezTo>
                    <a:cubicBezTo>
                      <a:pt x="6357" y="16989"/>
                      <a:pt x="6076" y="16898"/>
                      <a:pt x="5806" y="16798"/>
                    </a:cubicBezTo>
                    <a:cubicBezTo>
                      <a:pt x="5794" y="16793"/>
                      <a:pt x="5782" y="16791"/>
                      <a:pt x="5771" y="16791"/>
                    </a:cubicBezTo>
                    <a:close/>
                    <a:moveTo>
                      <a:pt x="11084" y="17004"/>
                    </a:moveTo>
                    <a:cubicBezTo>
                      <a:pt x="11073" y="17004"/>
                      <a:pt x="11061" y="17006"/>
                      <a:pt x="11050" y="17011"/>
                    </a:cubicBezTo>
                    <a:cubicBezTo>
                      <a:pt x="10766" y="17089"/>
                      <a:pt x="10475" y="17146"/>
                      <a:pt x="10183" y="17203"/>
                    </a:cubicBezTo>
                    <a:cubicBezTo>
                      <a:pt x="10137" y="17214"/>
                      <a:pt x="10105" y="17259"/>
                      <a:pt x="10115" y="17303"/>
                    </a:cubicBezTo>
                    <a:cubicBezTo>
                      <a:pt x="10115" y="17349"/>
                      <a:pt x="10159" y="17384"/>
                      <a:pt x="10215" y="17384"/>
                    </a:cubicBezTo>
                    <a:cubicBezTo>
                      <a:pt x="10520" y="17327"/>
                      <a:pt x="10812" y="17259"/>
                      <a:pt x="11104" y="17181"/>
                    </a:cubicBezTo>
                    <a:cubicBezTo>
                      <a:pt x="11150" y="17168"/>
                      <a:pt x="11171" y="17114"/>
                      <a:pt x="11160" y="17068"/>
                    </a:cubicBezTo>
                    <a:cubicBezTo>
                      <a:pt x="11152" y="17032"/>
                      <a:pt x="11122" y="17004"/>
                      <a:pt x="11084" y="17004"/>
                    </a:cubicBezTo>
                    <a:close/>
                    <a:moveTo>
                      <a:pt x="7966" y="17281"/>
                    </a:moveTo>
                    <a:cubicBezTo>
                      <a:pt x="7920" y="17281"/>
                      <a:pt x="7877" y="17316"/>
                      <a:pt x="7864" y="17359"/>
                    </a:cubicBezTo>
                    <a:cubicBezTo>
                      <a:pt x="7864" y="17416"/>
                      <a:pt x="7899" y="17462"/>
                      <a:pt x="7955" y="17462"/>
                    </a:cubicBezTo>
                    <a:cubicBezTo>
                      <a:pt x="8215" y="17484"/>
                      <a:pt x="8485" y="17494"/>
                      <a:pt x="8755" y="17494"/>
                    </a:cubicBezTo>
                    <a:lnTo>
                      <a:pt x="8855" y="17494"/>
                    </a:lnTo>
                    <a:cubicBezTo>
                      <a:pt x="8911" y="17494"/>
                      <a:pt x="8944" y="17462"/>
                      <a:pt x="8944" y="17405"/>
                    </a:cubicBezTo>
                    <a:cubicBezTo>
                      <a:pt x="8944" y="17359"/>
                      <a:pt x="8900" y="17316"/>
                      <a:pt x="8855" y="17316"/>
                    </a:cubicBezTo>
                    <a:lnTo>
                      <a:pt x="8755" y="17316"/>
                    </a:lnTo>
                    <a:cubicBezTo>
                      <a:pt x="8485" y="17316"/>
                      <a:pt x="8225" y="17303"/>
                      <a:pt x="7966" y="172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2793445" y="4224477"/>
                <a:ext cx="2480632" cy="20948"/>
              </a:xfrm>
              <a:custGeom>
                <a:rect b="b" l="l" r="r" t="t"/>
                <a:pathLst>
                  <a:path extrusionOk="0" h="179" w="21197">
                    <a:moveTo>
                      <a:pt x="93" y="0"/>
                    </a:moveTo>
                    <a:cubicBezTo>
                      <a:pt x="47" y="0"/>
                      <a:pt x="1" y="43"/>
                      <a:pt x="1" y="89"/>
                    </a:cubicBezTo>
                    <a:cubicBezTo>
                      <a:pt x="1" y="146"/>
                      <a:pt x="47" y="178"/>
                      <a:pt x="93" y="178"/>
                    </a:cubicBezTo>
                    <a:lnTo>
                      <a:pt x="992" y="178"/>
                    </a:lnTo>
                    <a:cubicBezTo>
                      <a:pt x="1038" y="178"/>
                      <a:pt x="1081" y="146"/>
                      <a:pt x="1081" y="89"/>
                    </a:cubicBezTo>
                    <a:cubicBezTo>
                      <a:pt x="1081" y="43"/>
                      <a:pt x="1038" y="0"/>
                      <a:pt x="992" y="0"/>
                    </a:cubicBezTo>
                    <a:close/>
                    <a:moveTo>
                      <a:pt x="2342" y="0"/>
                    </a:moveTo>
                    <a:cubicBezTo>
                      <a:pt x="2296" y="0"/>
                      <a:pt x="2253" y="43"/>
                      <a:pt x="2253" y="89"/>
                    </a:cubicBezTo>
                    <a:cubicBezTo>
                      <a:pt x="2253" y="146"/>
                      <a:pt x="2296" y="178"/>
                      <a:pt x="2342" y="178"/>
                    </a:cubicBezTo>
                    <a:lnTo>
                      <a:pt x="3241" y="178"/>
                    </a:lnTo>
                    <a:cubicBezTo>
                      <a:pt x="3287" y="178"/>
                      <a:pt x="3333" y="146"/>
                      <a:pt x="3333" y="89"/>
                    </a:cubicBezTo>
                    <a:cubicBezTo>
                      <a:pt x="3333" y="43"/>
                      <a:pt x="3287" y="0"/>
                      <a:pt x="3241" y="0"/>
                    </a:cubicBezTo>
                    <a:close/>
                    <a:moveTo>
                      <a:pt x="4591" y="0"/>
                    </a:moveTo>
                    <a:cubicBezTo>
                      <a:pt x="4548" y="0"/>
                      <a:pt x="4502" y="43"/>
                      <a:pt x="4502" y="89"/>
                    </a:cubicBezTo>
                    <a:cubicBezTo>
                      <a:pt x="4502" y="146"/>
                      <a:pt x="4548" y="178"/>
                      <a:pt x="4591" y="178"/>
                    </a:cubicBezTo>
                    <a:lnTo>
                      <a:pt x="5493" y="178"/>
                    </a:lnTo>
                    <a:cubicBezTo>
                      <a:pt x="5536" y="178"/>
                      <a:pt x="5582" y="146"/>
                      <a:pt x="5582" y="89"/>
                    </a:cubicBezTo>
                    <a:cubicBezTo>
                      <a:pt x="5582" y="43"/>
                      <a:pt x="5536" y="0"/>
                      <a:pt x="5493" y="0"/>
                    </a:cubicBezTo>
                    <a:close/>
                    <a:moveTo>
                      <a:pt x="6843" y="0"/>
                    </a:moveTo>
                    <a:cubicBezTo>
                      <a:pt x="6797" y="0"/>
                      <a:pt x="6751" y="43"/>
                      <a:pt x="6751" y="89"/>
                    </a:cubicBezTo>
                    <a:cubicBezTo>
                      <a:pt x="6751" y="146"/>
                      <a:pt x="6797" y="178"/>
                      <a:pt x="6843" y="178"/>
                    </a:cubicBezTo>
                    <a:lnTo>
                      <a:pt x="7742" y="178"/>
                    </a:lnTo>
                    <a:cubicBezTo>
                      <a:pt x="7788" y="178"/>
                      <a:pt x="7831" y="146"/>
                      <a:pt x="7831" y="89"/>
                    </a:cubicBezTo>
                    <a:cubicBezTo>
                      <a:pt x="7831" y="43"/>
                      <a:pt x="7788" y="0"/>
                      <a:pt x="7742" y="0"/>
                    </a:cubicBezTo>
                    <a:close/>
                    <a:moveTo>
                      <a:pt x="9092" y="0"/>
                    </a:moveTo>
                    <a:cubicBezTo>
                      <a:pt x="9046" y="0"/>
                      <a:pt x="9003" y="43"/>
                      <a:pt x="9003" y="89"/>
                    </a:cubicBezTo>
                    <a:cubicBezTo>
                      <a:pt x="9003" y="146"/>
                      <a:pt x="9046" y="178"/>
                      <a:pt x="9092" y="178"/>
                    </a:cubicBezTo>
                    <a:lnTo>
                      <a:pt x="9991" y="178"/>
                    </a:lnTo>
                    <a:cubicBezTo>
                      <a:pt x="10037" y="178"/>
                      <a:pt x="10083" y="146"/>
                      <a:pt x="10083" y="89"/>
                    </a:cubicBezTo>
                    <a:cubicBezTo>
                      <a:pt x="10083" y="43"/>
                      <a:pt x="10037" y="0"/>
                      <a:pt x="9991" y="0"/>
                    </a:cubicBezTo>
                    <a:close/>
                    <a:moveTo>
                      <a:pt x="11341" y="0"/>
                    </a:moveTo>
                    <a:cubicBezTo>
                      <a:pt x="11298" y="0"/>
                      <a:pt x="11252" y="43"/>
                      <a:pt x="11252" y="89"/>
                    </a:cubicBezTo>
                    <a:cubicBezTo>
                      <a:pt x="11252" y="146"/>
                      <a:pt x="11298" y="178"/>
                      <a:pt x="11341" y="178"/>
                    </a:cubicBezTo>
                    <a:lnTo>
                      <a:pt x="12243" y="178"/>
                    </a:lnTo>
                    <a:cubicBezTo>
                      <a:pt x="12286" y="178"/>
                      <a:pt x="12332" y="146"/>
                      <a:pt x="12332" y="89"/>
                    </a:cubicBezTo>
                    <a:cubicBezTo>
                      <a:pt x="12332" y="43"/>
                      <a:pt x="12286" y="0"/>
                      <a:pt x="12243" y="0"/>
                    </a:cubicBezTo>
                    <a:close/>
                    <a:moveTo>
                      <a:pt x="13593" y="0"/>
                    </a:moveTo>
                    <a:cubicBezTo>
                      <a:pt x="13547" y="0"/>
                      <a:pt x="13501" y="43"/>
                      <a:pt x="13501" y="89"/>
                    </a:cubicBezTo>
                    <a:cubicBezTo>
                      <a:pt x="13501" y="146"/>
                      <a:pt x="13547" y="178"/>
                      <a:pt x="13593" y="178"/>
                    </a:cubicBezTo>
                    <a:lnTo>
                      <a:pt x="14492" y="178"/>
                    </a:lnTo>
                    <a:cubicBezTo>
                      <a:pt x="14538" y="178"/>
                      <a:pt x="14581" y="146"/>
                      <a:pt x="14581" y="89"/>
                    </a:cubicBezTo>
                    <a:cubicBezTo>
                      <a:pt x="14581" y="43"/>
                      <a:pt x="14538" y="0"/>
                      <a:pt x="14492" y="0"/>
                    </a:cubicBezTo>
                    <a:close/>
                    <a:moveTo>
                      <a:pt x="15842" y="0"/>
                    </a:moveTo>
                    <a:cubicBezTo>
                      <a:pt x="15796" y="0"/>
                      <a:pt x="15753" y="43"/>
                      <a:pt x="15753" y="89"/>
                    </a:cubicBezTo>
                    <a:cubicBezTo>
                      <a:pt x="15753" y="146"/>
                      <a:pt x="15796" y="178"/>
                      <a:pt x="15842" y="178"/>
                    </a:cubicBezTo>
                    <a:lnTo>
                      <a:pt x="16741" y="178"/>
                    </a:lnTo>
                    <a:cubicBezTo>
                      <a:pt x="16787" y="178"/>
                      <a:pt x="16833" y="146"/>
                      <a:pt x="16833" y="89"/>
                    </a:cubicBezTo>
                    <a:cubicBezTo>
                      <a:pt x="16833" y="43"/>
                      <a:pt x="16787" y="0"/>
                      <a:pt x="16741" y="0"/>
                    </a:cubicBezTo>
                    <a:close/>
                    <a:moveTo>
                      <a:pt x="18092" y="0"/>
                    </a:moveTo>
                    <a:cubicBezTo>
                      <a:pt x="18048" y="0"/>
                      <a:pt x="18002" y="43"/>
                      <a:pt x="18002" y="89"/>
                    </a:cubicBezTo>
                    <a:cubicBezTo>
                      <a:pt x="18002" y="146"/>
                      <a:pt x="18048" y="178"/>
                      <a:pt x="18092" y="178"/>
                    </a:cubicBezTo>
                    <a:lnTo>
                      <a:pt x="18993" y="178"/>
                    </a:lnTo>
                    <a:cubicBezTo>
                      <a:pt x="19037" y="178"/>
                      <a:pt x="19082" y="146"/>
                      <a:pt x="19082" y="89"/>
                    </a:cubicBezTo>
                    <a:cubicBezTo>
                      <a:pt x="19082" y="43"/>
                      <a:pt x="19037" y="0"/>
                      <a:pt x="18993" y="0"/>
                    </a:cubicBezTo>
                    <a:close/>
                    <a:moveTo>
                      <a:pt x="20343" y="0"/>
                    </a:moveTo>
                    <a:cubicBezTo>
                      <a:pt x="20298" y="0"/>
                      <a:pt x="20252" y="43"/>
                      <a:pt x="20252" y="89"/>
                    </a:cubicBezTo>
                    <a:cubicBezTo>
                      <a:pt x="20252" y="146"/>
                      <a:pt x="20298" y="178"/>
                      <a:pt x="20343" y="178"/>
                    </a:cubicBezTo>
                    <a:lnTo>
                      <a:pt x="21108" y="178"/>
                    </a:lnTo>
                    <a:cubicBezTo>
                      <a:pt x="21164" y="178"/>
                      <a:pt x="21197" y="146"/>
                      <a:pt x="21197" y="89"/>
                    </a:cubicBezTo>
                    <a:cubicBezTo>
                      <a:pt x="21197" y="43"/>
                      <a:pt x="21164" y="0"/>
                      <a:pt x="21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" name="Google Shape;22;p3"/>
            <p:cNvSpPr/>
            <p:nvPr/>
          </p:nvSpPr>
          <p:spPr>
            <a:xfrm rot="10800000">
              <a:off x="7900775" y="-2286575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0" name="Google Shape;250;p21"/>
          <p:cNvGrpSpPr/>
          <p:nvPr/>
        </p:nvGrpSpPr>
        <p:grpSpPr>
          <a:xfrm>
            <a:off x="-476459" y="-993416"/>
            <a:ext cx="10595318" cy="6173725"/>
            <a:chOff x="-476459" y="-993416"/>
            <a:chExt cx="10595318" cy="6173725"/>
          </a:xfrm>
        </p:grpSpPr>
        <p:sp>
          <p:nvSpPr>
            <p:cNvPr id="251" name="Google Shape;251;p21"/>
            <p:cNvSpPr/>
            <p:nvPr/>
          </p:nvSpPr>
          <p:spPr>
            <a:xfrm flipH="1" rot="5400000">
              <a:off x="-563133" y="3908201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 flipH="1" rot="-5400000">
              <a:off x="7839633" y="-1896625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21"/>
          <p:cNvGrpSpPr/>
          <p:nvPr/>
        </p:nvGrpSpPr>
        <p:grpSpPr>
          <a:xfrm>
            <a:off x="132829" y="177722"/>
            <a:ext cx="8882799" cy="4065304"/>
            <a:chOff x="132829" y="177722"/>
            <a:chExt cx="8882799" cy="4065304"/>
          </a:xfrm>
        </p:grpSpPr>
        <p:pic>
          <p:nvPicPr>
            <p:cNvPr id="254" name="Google Shape;25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829" y="3717150"/>
              <a:ext cx="525881" cy="52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39150" y="177722"/>
              <a:ext cx="476478" cy="4161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259" name="Google Shape;259;p22"/>
          <p:cNvGrpSpPr/>
          <p:nvPr/>
        </p:nvGrpSpPr>
        <p:grpSpPr>
          <a:xfrm>
            <a:off x="-813325" y="-1668450"/>
            <a:ext cx="10427758" cy="7100459"/>
            <a:chOff x="-813325" y="-1668450"/>
            <a:chExt cx="10427758" cy="7100459"/>
          </a:xfrm>
        </p:grpSpPr>
        <p:sp>
          <p:nvSpPr>
            <p:cNvPr id="260" name="Google Shape;260;p22"/>
            <p:cNvSpPr/>
            <p:nvPr/>
          </p:nvSpPr>
          <p:spPr>
            <a:xfrm rot="-5400000">
              <a:off x="8342325" y="4159901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 rot="10800000">
              <a:off x="-813325" y="-1668450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22"/>
          <p:cNvGrpSpPr/>
          <p:nvPr/>
        </p:nvGrpSpPr>
        <p:grpSpPr>
          <a:xfrm>
            <a:off x="324285" y="241502"/>
            <a:ext cx="8699768" cy="4198329"/>
            <a:chOff x="324285" y="241502"/>
            <a:chExt cx="8699768" cy="4198329"/>
          </a:xfrm>
        </p:grpSpPr>
        <p:pic>
          <p:nvPicPr>
            <p:cNvPr id="263" name="Google Shape;26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4285" y="241502"/>
              <a:ext cx="451967" cy="370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47575" y="4023697"/>
              <a:ext cx="476478" cy="4161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 txBox="1"/>
          <p:nvPr>
            <p:ph type="ctrTitle"/>
          </p:nvPr>
        </p:nvSpPr>
        <p:spPr>
          <a:xfrm>
            <a:off x="715100" y="535000"/>
            <a:ext cx="43794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Lexend"/>
              <a:buNone/>
              <a:defRPr sz="7200"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8" name="Google Shape;268;p23"/>
          <p:cNvSpPr txBox="1"/>
          <p:nvPr>
            <p:ph idx="1" type="subTitle"/>
          </p:nvPr>
        </p:nvSpPr>
        <p:spPr>
          <a:xfrm>
            <a:off x="715200" y="1700400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9" name="Google Shape;269;p23"/>
          <p:cNvSpPr txBox="1"/>
          <p:nvPr/>
        </p:nvSpPr>
        <p:spPr>
          <a:xfrm>
            <a:off x="715100" y="35634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including icons by </a:t>
            </a:r>
            <a:r>
              <a:rPr b="1"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0" name="Google Shape;270;p23"/>
          <p:cNvGrpSpPr/>
          <p:nvPr/>
        </p:nvGrpSpPr>
        <p:grpSpPr>
          <a:xfrm>
            <a:off x="-813325" y="-947506"/>
            <a:ext cx="10627818" cy="7782804"/>
            <a:chOff x="-813325" y="-947506"/>
            <a:chExt cx="10627818" cy="7782804"/>
          </a:xfrm>
        </p:grpSpPr>
        <p:grpSp>
          <p:nvGrpSpPr>
            <p:cNvPr id="271" name="Google Shape;271;p23"/>
            <p:cNvGrpSpPr/>
            <p:nvPr/>
          </p:nvGrpSpPr>
          <p:grpSpPr>
            <a:xfrm>
              <a:off x="6458196" y="-947506"/>
              <a:ext cx="3356296" cy="1785813"/>
              <a:chOff x="1386775" y="2177075"/>
              <a:chExt cx="3887302" cy="2068350"/>
            </a:xfrm>
          </p:grpSpPr>
          <p:sp>
            <p:nvSpPr>
              <p:cNvPr id="272" name="Google Shape;272;p23"/>
              <p:cNvSpPr/>
              <p:nvPr/>
            </p:nvSpPr>
            <p:spPr>
              <a:xfrm>
                <a:off x="1386775" y="2177075"/>
                <a:ext cx="2047396" cy="2047396"/>
              </a:xfrm>
              <a:custGeom>
                <a:rect b="b" l="l" r="r" t="t"/>
                <a:pathLst>
                  <a:path extrusionOk="0" h="17495" w="17495">
                    <a:moveTo>
                      <a:pt x="8755" y="0"/>
                    </a:moveTo>
                    <a:cubicBezTo>
                      <a:pt x="8652" y="0"/>
                      <a:pt x="8539" y="11"/>
                      <a:pt x="8439" y="11"/>
                    </a:cubicBezTo>
                    <a:cubicBezTo>
                      <a:pt x="8393" y="11"/>
                      <a:pt x="8350" y="57"/>
                      <a:pt x="8350" y="103"/>
                    </a:cubicBezTo>
                    <a:cubicBezTo>
                      <a:pt x="8360" y="157"/>
                      <a:pt x="8393" y="192"/>
                      <a:pt x="8450" y="192"/>
                    </a:cubicBezTo>
                    <a:cubicBezTo>
                      <a:pt x="8552" y="181"/>
                      <a:pt x="8652" y="181"/>
                      <a:pt x="8755" y="181"/>
                    </a:cubicBezTo>
                    <a:cubicBezTo>
                      <a:pt x="8944" y="181"/>
                      <a:pt x="9146" y="192"/>
                      <a:pt x="9338" y="203"/>
                    </a:cubicBezTo>
                    <a:cubicBezTo>
                      <a:pt x="9384" y="203"/>
                      <a:pt x="9430" y="170"/>
                      <a:pt x="9430" y="125"/>
                    </a:cubicBezTo>
                    <a:cubicBezTo>
                      <a:pt x="9440" y="68"/>
                      <a:pt x="9395" y="22"/>
                      <a:pt x="9349" y="22"/>
                    </a:cubicBezTo>
                    <a:cubicBezTo>
                      <a:pt x="9146" y="11"/>
                      <a:pt x="8957" y="0"/>
                      <a:pt x="8755" y="0"/>
                    </a:cubicBezTo>
                    <a:close/>
                    <a:moveTo>
                      <a:pt x="7089" y="157"/>
                    </a:moveTo>
                    <a:cubicBezTo>
                      <a:pt x="6784" y="224"/>
                      <a:pt x="6492" y="292"/>
                      <a:pt x="6200" y="384"/>
                    </a:cubicBezTo>
                    <a:cubicBezTo>
                      <a:pt x="6154" y="395"/>
                      <a:pt x="6133" y="451"/>
                      <a:pt x="6144" y="494"/>
                    </a:cubicBezTo>
                    <a:cubicBezTo>
                      <a:pt x="6153" y="533"/>
                      <a:pt x="6193" y="554"/>
                      <a:pt x="6233" y="554"/>
                    </a:cubicBezTo>
                    <a:cubicBezTo>
                      <a:pt x="6241" y="554"/>
                      <a:pt x="6249" y="553"/>
                      <a:pt x="6257" y="551"/>
                    </a:cubicBezTo>
                    <a:cubicBezTo>
                      <a:pt x="6538" y="473"/>
                      <a:pt x="6829" y="395"/>
                      <a:pt x="7121" y="338"/>
                    </a:cubicBezTo>
                    <a:cubicBezTo>
                      <a:pt x="7167" y="327"/>
                      <a:pt x="7202" y="281"/>
                      <a:pt x="7189" y="238"/>
                    </a:cubicBezTo>
                    <a:cubicBezTo>
                      <a:pt x="7178" y="181"/>
                      <a:pt x="7135" y="157"/>
                      <a:pt x="7089" y="157"/>
                    </a:cubicBezTo>
                    <a:close/>
                    <a:moveTo>
                      <a:pt x="10674" y="222"/>
                    </a:moveTo>
                    <a:cubicBezTo>
                      <a:pt x="10631" y="222"/>
                      <a:pt x="10597" y="246"/>
                      <a:pt x="10588" y="292"/>
                    </a:cubicBezTo>
                    <a:cubicBezTo>
                      <a:pt x="10577" y="338"/>
                      <a:pt x="10610" y="384"/>
                      <a:pt x="10655" y="395"/>
                    </a:cubicBezTo>
                    <a:cubicBezTo>
                      <a:pt x="10947" y="462"/>
                      <a:pt x="11228" y="540"/>
                      <a:pt x="11509" y="643"/>
                    </a:cubicBezTo>
                    <a:cubicBezTo>
                      <a:pt x="11516" y="645"/>
                      <a:pt x="11524" y="646"/>
                      <a:pt x="11531" y="646"/>
                    </a:cubicBezTo>
                    <a:cubicBezTo>
                      <a:pt x="11572" y="646"/>
                      <a:pt x="11613" y="623"/>
                      <a:pt x="11622" y="586"/>
                    </a:cubicBezTo>
                    <a:cubicBezTo>
                      <a:pt x="11644" y="540"/>
                      <a:pt x="11622" y="484"/>
                      <a:pt x="11565" y="473"/>
                    </a:cubicBezTo>
                    <a:cubicBezTo>
                      <a:pt x="11285" y="373"/>
                      <a:pt x="10993" y="292"/>
                      <a:pt x="10699" y="224"/>
                    </a:cubicBezTo>
                    <a:cubicBezTo>
                      <a:pt x="10690" y="223"/>
                      <a:pt x="10682" y="222"/>
                      <a:pt x="10674" y="222"/>
                    </a:cubicBezTo>
                    <a:close/>
                    <a:moveTo>
                      <a:pt x="4975" y="869"/>
                    </a:moveTo>
                    <a:cubicBezTo>
                      <a:pt x="4964" y="869"/>
                      <a:pt x="4952" y="872"/>
                      <a:pt x="4939" y="878"/>
                    </a:cubicBezTo>
                    <a:cubicBezTo>
                      <a:pt x="4659" y="1013"/>
                      <a:pt x="4399" y="1159"/>
                      <a:pt x="4140" y="1318"/>
                    </a:cubicBezTo>
                    <a:cubicBezTo>
                      <a:pt x="4097" y="1340"/>
                      <a:pt x="4083" y="1396"/>
                      <a:pt x="4108" y="1440"/>
                    </a:cubicBezTo>
                    <a:cubicBezTo>
                      <a:pt x="4129" y="1470"/>
                      <a:pt x="4162" y="1485"/>
                      <a:pt x="4192" y="1485"/>
                    </a:cubicBezTo>
                    <a:cubicBezTo>
                      <a:pt x="4207" y="1485"/>
                      <a:pt x="4220" y="1482"/>
                      <a:pt x="4232" y="1475"/>
                    </a:cubicBezTo>
                    <a:cubicBezTo>
                      <a:pt x="4488" y="1318"/>
                      <a:pt x="4748" y="1170"/>
                      <a:pt x="5018" y="1035"/>
                    </a:cubicBezTo>
                    <a:cubicBezTo>
                      <a:pt x="5064" y="1024"/>
                      <a:pt x="5074" y="967"/>
                      <a:pt x="5053" y="924"/>
                    </a:cubicBezTo>
                    <a:cubicBezTo>
                      <a:pt x="5035" y="890"/>
                      <a:pt x="5007" y="869"/>
                      <a:pt x="4975" y="869"/>
                    </a:cubicBezTo>
                    <a:close/>
                    <a:moveTo>
                      <a:pt x="12788" y="994"/>
                    </a:moveTo>
                    <a:cubicBezTo>
                      <a:pt x="12753" y="994"/>
                      <a:pt x="12718" y="1014"/>
                      <a:pt x="12702" y="1048"/>
                    </a:cubicBezTo>
                    <a:cubicBezTo>
                      <a:pt x="12681" y="1091"/>
                      <a:pt x="12691" y="1148"/>
                      <a:pt x="12737" y="1170"/>
                    </a:cubicBezTo>
                    <a:cubicBezTo>
                      <a:pt x="13007" y="1305"/>
                      <a:pt x="13253" y="1453"/>
                      <a:pt x="13501" y="1620"/>
                    </a:cubicBezTo>
                    <a:cubicBezTo>
                      <a:pt x="13519" y="1634"/>
                      <a:pt x="13539" y="1640"/>
                      <a:pt x="13557" y="1640"/>
                    </a:cubicBezTo>
                    <a:cubicBezTo>
                      <a:pt x="13585" y="1640"/>
                      <a:pt x="13611" y="1625"/>
                      <a:pt x="13626" y="1599"/>
                    </a:cubicBezTo>
                    <a:cubicBezTo>
                      <a:pt x="13658" y="1553"/>
                      <a:pt x="13647" y="1496"/>
                      <a:pt x="13601" y="1475"/>
                    </a:cubicBezTo>
                    <a:cubicBezTo>
                      <a:pt x="13356" y="1305"/>
                      <a:pt x="13096" y="1148"/>
                      <a:pt x="12826" y="1002"/>
                    </a:cubicBezTo>
                    <a:cubicBezTo>
                      <a:pt x="12814" y="996"/>
                      <a:pt x="12801" y="994"/>
                      <a:pt x="12788" y="994"/>
                    </a:cubicBezTo>
                    <a:close/>
                    <a:moveTo>
                      <a:pt x="3105" y="2103"/>
                    </a:moveTo>
                    <a:cubicBezTo>
                      <a:pt x="3083" y="2103"/>
                      <a:pt x="3060" y="2112"/>
                      <a:pt x="3038" y="2128"/>
                    </a:cubicBezTo>
                    <a:cubicBezTo>
                      <a:pt x="2814" y="2317"/>
                      <a:pt x="2598" y="2533"/>
                      <a:pt x="2385" y="2757"/>
                    </a:cubicBezTo>
                    <a:cubicBezTo>
                      <a:pt x="2353" y="2790"/>
                      <a:pt x="2353" y="2846"/>
                      <a:pt x="2385" y="2881"/>
                    </a:cubicBezTo>
                    <a:cubicBezTo>
                      <a:pt x="2408" y="2898"/>
                      <a:pt x="2434" y="2906"/>
                      <a:pt x="2458" y="2906"/>
                    </a:cubicBezTo>
                    <a:cubicBezTo>
                      <a:pt x="2482" y="2906"/>
                      <a:pt x="2504" y="2898"/>
                      <a:pt x="2520" y="2881"/>
                    </a:cubicBezTo>
                    <a:cubicBezTo>
                      <a:pt x="2723" y="2655"/>
                      <a:pt x="2936" y="2452"/>
                      <a:pt x="3163" y="2263"/>
                    </a:cubicBezTo>
                    <a:cubicBezTo>
                      <a:pt x="3195" y="2228"/>
                      <a:pt x="3206" y="2171"/>
                      <a:pt x="3173" y="2139"/>
                    </a:cubicBezTo>
                    <a:cubicBezTo>
                      <a:pt x="3155" y="2114"/>
                      <a:pt x="3131" y="2103"/>
                      <a:pt x="3105" y="2103"/>
                    </a:cubicBezTo>
                    <a:close/>
                    <a:moveTo>
                      <a:pt x="14609" y="2293"/>
                    </a:moveTo>
                    <a:cubicBezTo>
                      <a:pt x="14587" y="2293"/>
                      <a:pt x="14564" y="2301"/>
                      <a:pt x="14546" y="2317"/>
                    </a:cubicBezTo>
                    <a:cubicBezTo>
                      <a:pt x="14514" y="2352"/>
                      <a:pt x="14514" y="2409"/>
                      <a:pt x="14546" y="2441"/>
                    </a:cubicBezTo>
                    <a:cubicBezTo>
                      <a:pt x="14773" y="2644"/>
                      <a:pt x="14976" y="2857"/>
                      <a:pt x="15178" y="3084"/>
                    </a:cubicBezTo>
                    <a:cubicBezTo>
                      <a:pt x="15197" y="3103"/>
                      <a:pt x="15224" y="3114"/>
                      <a:pt x="15250" y="3114"/>
                    </a:cubicBezTo>
                    <a:cubicBezTo>
                      <a:pt x="15269" y="3114"/>
                      <a:pt x="15288" y="3108"/>
                      <a:pt x="15302" y="3095"/>
                    </a:cubicBezTo>
                    <a:cubicBezTo>
                      <a:pt x="15335" y="3060"/>
                      <a:pt x="15346" y="3006"/>
                      <a:pt x="15313" y="2960"/>
                    </a:cubicBezTo>
                    <a:cubicBezTo>
                      <a:pt x="15111" y="2736"/>
                      <a:pt x="14897" y="2520"/>
                      <a:pt x="14671" y="2317"/>
                    </a:cubicBezTo>
                    <a:cubicBezTo>
                      <a:pt x="14654" y="2301"/>
                      <a:pt x="14632" y="2293"/>
                      <a:pt x="14609" y="2293"/>
                    </a:cubicBezTo>
                    <a:close/>
                    <a:moveTo>
                      <a:pt x="1607" y="3773"/>
                    </a:moveTo>
                    <a:cubicBezTo>
                      <a:pt x="1580" y="3773"/>
                      <a:pt x="1552" y="3788"/>
                      <a:pt x="1532" y="3816"/>
                    </a:cubicBezTo>
                    <a:cubicBezTo>
                      <a:pt x="1362" y="4061"/>
                      <a:pt x="1205" y="4321"/>
                      <a:pt x="1059" y="4591"/>
                    </a:cubicBezTo>
                    <a:cubicBezTo>
                      <a:pt x="1035" y="4636"/>
                      <a:pt x="1046" y="4693"/>
                      <a:pt x="1092" y="4715"/>
                    </a:cubicBezTo>
                    <a:cubicBezTo>
                      <a:pt x="1104" y="4721"/>
                      <a:pt x="1118" y="4723"/>
                      <a:pt x="1131" y="4723"/>
                    </a:cubicBezTo>
                    <a:cubicBezTo>
                      <a:pt x="1166" y="4723"/>
                      <a:pt x="1200" y="4705"/>
                      <a:pt x="1216" y="4680"/>
                    </a:cubicBezTo>
                    <a:cubicBezTo>
                      <a:pt x="1362" y="4410"/>
                      <a:pt x="1508" y="4164"/>
                      <a:pt x="1678" y="3916"/>
                    </a:cubicBezTo>
                    <a:cubicBezTo>
                      <a:pt x="1710" y="3870"/>
                      <a:pt x="1699" y="3816"/>
                      <a:pt x="1653" y="3791"/>
                    </a:cubicBezTo>
                    <a:cubicBezTo>
                      <a:pt x="1641" y="3779"/>
                      <a:pt x="1624" y="3773"/>
                      <a:pt x="1607" y="3773"/>
                    </a:cubicBezTo>
                    <a:close/>
                    <a:moveTo>
                      <a:pt x="16059" y="4008"/>
                    </a:moveTo>
                    <a:cubicBezTo>
                      <a:pt x="16041" y="4008"/>
                      <a:pt x="16024" y="4015"/>
                      <a:pt x="16010" y="4029"/>
                    </a:cubicBezTo>
                    <a:cubicBezTo>
                      <a:pt x="15964" y="4051"/>
                      <a:pt x="15953" y="4107"/>
                      <a:pt x="15977" y="4153"/>
                    </a:cubicBezTo>
                    <a:cubicBezTo>
                      <a:pt x="16134" y="4399"/>
                      <a:pt x="16280" y="4658"/>
                      <a:pt x="16415" y="4917"/>
                    </a:cubicBezTo>
                    <a:cubicBezTo>
                      <a:pt x="16431" y="4951"/>
                      <a:pt x="16466" y="4972"/>
                      <a:pt x="16501" y="4972"/>
                    </a:cubicBezTo>
                    <a:cubicBezTo>
                      <a:pt x="16514" y="4972"/>
                      <a:pt x="16527" y="4969"/>
                      <a:pt x="16539" y="4963"/>
                    </a:cubicBezTo>
                    <a:cubicBezTo>
                      <a:pt x="16585" y="4939"/>
                      <a:pt x="16607" y="4882"/>
                      <a:pt x="16585" y="4839"/>
                    </a:cubicBezTo>
                    <a:cubicBezTo>
                      <a:pt x="16450" y="4569"/>
                      <a:pt x="16291" y="4310"/>
                      <a:pt x="16134" y="4051"/>
                    </a:cubicBezTo>
                    <a:cubicBezTo>
                      <a:pt x="16113" y="4023"/>
                      <a:pt x="16085" y="4008"/>
                      <a:pt x="16059" y="4008"/>
                    </a:cubicBezTo>
                    <a:close/>
                    <a:moveTo>
                      <a:pt x="582" y="5775"/>
                    </a:moveTo>
                    <a:cubicBezTo>
                      <a:pt x="548" y="5775"/>
                      <a:pt x="516" y="5799"/>
                      <a:pt x="506" y="5841"/>
                    </a:cubicBezTo>
                    <a:cubicBezTo>
                      <a:pt x="406" y="6122"/>
                      <a:pt x="317" y="6413"/>
                      <a:pt x="249" y="6705"/>
                    </a:cubicBezTo>
                    <a:cubicBezTo>
                      <a:pt x="236" y="6751"/>
                      <a:pt x="260" y="6807"/>
                      <a:pt x="317" y="6818"/>
                    </a:cubicBezTo>
                    <a:cubicBezTo>
                      <a:pt x="322" y="6820"/>
                      <a:pt x="328" y="6820"/>
                      <a:pt x="334" y="6820"/>
                    </a:cubicBezTo>
                    <a:cubicBezTo>
                      <a:pt x="371" y="6820"/>
                      <a:pt x="407" y="6791"/>
                      <a:pt x="417" y="6751"/>
                    </a:cubicBezTo>
                    <a:cubicBezTo>
                      <a:pt x="495" y="6459"/>
                      <a:pt x="573" y="6178"/>
                      <a:pt x="676" y="5895"/>
                    </a:cubicBezTo>
                    <a:cubicBezTo>
                      <a:pt x="687" y="5852"/>
                      <a:pt x="665" y="5795"/>
                      <a:pt x="619" y="5784"/>
                    </a:cubicBezTo>
                    <a:cubicBezTo>
                      <a:pt x="607" y="5778"/>
                      <a:pt x="595" y="5775"/>
                      <a:pt x="582" y="5775"/>
                    </a:cubicBezTo>
                    <a:close/>
                    <a:moveTo>
                      <a:pt x="17003" y="6039"/>
                    </a:moveTo>
                    <a:cubicBezTo>
                      <a:pt x="16994" y="6039"/>
                      <a:pt x="16985" y="6041"/>
                      <a:pt x="16976" y="6043"/>
                    </a:cubicBezTo>
                    <a:cubicBezTo>
                      <a:pt x="16933" y="6065"/>
                      <a:pt x="16909" y="6111"/>
                      <a:pt x="16922" y="6154"/>
                    </a:cubicBezTo>
                    <a:cubicBezTo>
                      <a:pt x="17012" y="6435"/>
                      <a:pt x="17090" y="6729"/>
                      <a:pt x="17147" y="7021"/>
                    </a:cubicBezTo>
                    <a:cubicBezTo>
                      <a:pt x="17156" y="7061"/>
                      <a:pt x="17192" y="7090"/>
                      <a:pt x="17229" y="7090"/>
                    </a:cubicBezTo>
                    <a:cubicBezTo>
                      <a:pt x="17235" y="7090"/>
                      <a:pt x="17241" y="7090"/>
                      <a:pt x="17246" y="7088"/>
                    </a:cubicBezTo>
                    <a:cubicBezTo>
                      <a:pt x="17303" y="7077"/>
                      <a:pt x="17327" y="7031"/>
                      <a:pt x="17327" y="6988"/>
                    </a:cubicBezTo>
                    <a:cubicBezTo>
                      <a:pt x="17260" y="6683"/>
                      <a:pt x="17179" y="6392"/>
                      <a:pt x="17090" y="6097"/>
                    </a:cubicBezTo>
                    <a:cubicBezTo>
                      <a:pt x="17081" y="6062"/>
                      <a:pt x="17042" y="6039"/>
                      <a:pt x="17003" y="6039"/>
                    </a:cubicBezTo>
                    <a:close/>
                    <a:moveTo>
                      <a:pt x="125" y="7966"/>
                    </a:moveTo>
                    <a:cubicBezTo>
                      <a:pt x="79" y="7966"/>
                      <a:pt x="33" y="8001"/>
                      <a:pt x="33" y="8055"/>
                    </a:cubicBezTo>
                    <a:cubicBezTo>
                      <a:pt x="12" y="8282"/>
                      <a:pt x="1" y="8517"/>
                      <a:pt x="1" y="8754"/>
                    </a:cubicBezTo>
                    <a:cubicBezTo>
                      <a:pt x="1" y="8822"/>
                      <a:pt x="12" y="8889"/>
                      <a:pt x="12" y="8957"/>
                    </a:cubicBezTo>
                    <a:cubicBezTo>
                      <a:pt x="12" y="9013"/>
                      <a:pt x="47" y="9046"/>
                      <a:pt x="101" y="9046"/>
                    </a:cubicBezTo>
                    <a:cubicBezTo>
                      <a:pt x="147" y="9046"/>
                      <a:pt x="193" y="9000"/>
                      <a:pt x="193" y="8957"/>
                    </a:cubicBezTo>
                    <a:cubicBezTo>
                      <a:pt x="193" y="8889"/>
                      <a:pt x="182" y="8822"/>
                      <a:pt x="182" y="8754"/>
                    </a:cubicBezTo>
                    <a:cubicBezTo>
                      <a:pt x="182" y="8517"/>
                      <a:pt x="193" y="8292"/>
                      <a:pt x="214" y="8068"/>
                    </a:cubicBezTo>
                    <a:cubicBezTo>
                      <a:pt x="214" y="8022"/>
                      <a:pt x="182" y="7976"/>
                      <a:pt x="125" y="7966"/>
                    </a:cubicBezTo>
                    <a:close/>
                    <a:moveTo>
                      <a:pt x="17395" y="8247"/>
                    </a:moveTo>
                    <a:cubicBezTo>
                      <a:pt x="17349" y="8247"/>
                      <a:pt x="17303" y="8292"/>
                      <a:pt x="17314" y="8338"/>
                    </a:cubicBezTo>
                    <a:lnTo>
                      <a:pt x="17314" y="8754"/>
                    </a:lnTo>
                    <a:cubicBezTo>
                      <a:pt x="17314" y="9057"/>
                      <a:pt x="17303" y="9351"/>
                      <a:pt x="17271" y="9642"/>
                    </a:cubicBezTo>
                    <a:cubicBezTo>
                      <a:pt x="17271" y="9688"/>
                      <a:pt x="17303" y="9732"/>
                      <a:pt x="17360" y="9742"/>
                    </a:cubicBezTo>
                    <a:cubicBezTo>
                      <a:pt x="17406" y="9742"/>
                      <a:pt x="17449" y="9710"/>
                      <a:pt x="17449" y="9653"/>
                    </a:cubicBezTo>
                    <a:cubicBezTo>
                      <a:pt x="17484" y="9362"/>
                      <a:pt x="17495" y="9057"/>
                      <a:pt x="17495" y="8754"/>
                    </a:cubicBezTo>
                    <a:lnTo>
                      <a:pt x="17495" y="8338"/>
                    </a:lnTo>
                    <a:cubicBezTo>
                      <a:pt x="17484" y="8282"/>
                      <a:pt x="17449" y="8247"/>
                      <a:pt x="17395" y="8247"/>
                    </a:cubicBezTo>
                    <a:close/>
                    <a:moveTo>
                      <a:pt x="235" y="10213"/>
                    </a:moveTo>
                    <a:cubicBezTo>
                      <a:pt x="228" y="10213"/>
                      <a:pt x="221" y="10214"/>
                      <a:pt x="214" y="10215"/>
                    </a:cubicBezTo>
                    <a:cubicBezTo>
                      <a:pt x="168" y="10215"/>
                      <a:pt x="136" y="10272"/>
                      <a:pt x="147" y="10317"/>
                    </a:cubicBezTo>
                    <a:cubicBezTo>
                      <a:pt x="203" y="10620"/>
                      <a:pt x="271" y="10914"/>
                      <a:pt x="349" y="11206"/>
                    </a:cubicBezTo>
                    <a:cubicBezTo>
                      <a:pt x="367" y="11244"/>
                      <a:pt x="402" y="11265"/>
                      <a:pt x="439" y="11265"/>
                    </a:cubicBezTo>
                    <a:cubicBezTo>
                      <a:pt x="447" y="11265"/>
                      <a:pt x="455" y="11264"/>
                      <a:pt x="463" y="11263"/>
                    </a:cubicBezTo>
                    <a:cubicBezTo>
                      <a:pt x="506" y="11252"/>
                      <a:pt x="541" y="11195"/>
                      <a:pt x="530" y="11149"/>
                    </a:cubicBezTo>
                    <a:cubicBezTo>
                      <a:pt x="438" y="10868"/>
                      <a:pt x="371" y="10577"/>
                      <a:pt x="328" y="10282"/>
                    </a:cubicBezTo>
                    <a:cubicBezTo>
                      <a:pt x="318" y="10245"/>
                      <a:pt x="282" y="10213"/>
                      <a:pt x="235" y="10213"/>
                    </a:cubicBezTo>
                    <a:close/>
                    <a:moveTo>
                      <a:pt x="17125" y="10887"/>
                    </a:moveTo>
                    <a:cubicBezTo>
                      <a:pt x="17084" y="10887"/>
                      <a:pt x="17042" y="10912"/>
                      <a:pt x="17033" y="10957"/>
                    </a:cubicBezTo>
                    <a:cubicBezTo>
                      <a:pt x="16955" y="11241"/>
                      <a:pt x="16866" y="11522"/>
                      <a:pt x="16763" y="11803"/>
                    </a:cubicBezTo>
                    <a:cubicBezTo>
                      <a:pt x="16742" y="11848"/>
                      <a:pt x="16763" y="11902"/>
                      <a:pt x="16809" y="11916"/>
                    </a:cubicBezTo>
                    <a:cubicBezTo>
                      <a:pt x="16824" y="11922"/>
                      <a:pt x="16838" y="11924"/>
                      <a:pt x="16851" y="11924"/>
                    </a:cubicBezTo>
                    <a:cubicBezTo>
                      <a:pt x="16887" y="11924"/>
                      <a:pt x="16915" y="11904"/>
                      <a:pt x="16933" y="11870"/>
                    </a:cubicBezTo>
                    <a:cubicBezTo>
                      <a:pt x="17033" y="11578"/>
                      <a:pt x="17136" y="11295"/>
                      <a:pt x="17214" y="11003"/>
                    </a:cubicBezTo>
                    <a:cubicBezTo>
                      <a:pt x="17225" y="10947"/>
                      <a:pt x="17192" y="10903"/>
                      <a:pt x="17147" y="10890"/>
                    </a:cubicBezTo>
                    <a:cubicBezTo>
                      <a:pt x="17139" y="10888"/>
                      <a:pt x="17132" y="10887"/>
                      <a:pt x="17125" y="10887"/>
                    </a:cubicBezTo>
                    <a:close/>
                    <a:moveTo>
                      <a:pt x="916" y="12345"/>
                    </a:moveTo>
                    <a:cubicBezTo>
                      <a:pt x="903" y="12345"/>
                      <a:pt x="891" y="12348"/>
                      <a:pt x="878" y="12353"/>
                    </a:cubicBezTo>
                    <a:cubicBezTo>
                      <a:pt x="832" y="12375"/>
                      <a:pt x="811" y="12432"/>
                      <a:pt x="832" y="12478"/>
                    </a:cubicBezTo>
                    <a:cubicBezTo>
                      <a:pt x="967" y="12748"/>
                      <a:pt x="1103" y="13018"/>
                      <a:pt x="1262" y="13277"/>
                    </a:cubicBezTo>
                    <a:cubicBezTo>
                      <a:pt x="1283" y="13306"/>
                      <a:pt x="1316" y="13321"/>
                      <a:pt x="1345" y="13321"/>
                    </a:cubicBezTo>
                    <a:cubicBezTo>
                      <a:pt x="1359" y="13321"/>
                      <a:pt x="1373" y="13317"/>
                      <a:pt x="1383" y="13309"/>
                    </a:cubicBezTo>
                    <a:cubicBezTo>
                      <a:pt x="1429" y="13277"/>
                      <a:pt x="1440" y="13220"/>
                      <a:pt x="1418" y="13185"/>
                    </a:cubicBezTo>
                    <a:cubicBezTo>
                      <a:pt x="1262" y="12928"/>
                      <a:pt x="1127" y="12669"/>
                      <a:pt x="1003" y="12399"/>
                    </a:cubicBezTo>
                    <a:cubicBezTo>
                      <a:pt x="985" y="12366"/>
                      <a:pt x="951" y="12345"/>
                      <a:pt x="916" y="12345"/>
                    </a:cubicBezTo>
                    <a:close/>
                    <a:moveTo>
                      <a:pt x="16268" y="12961"/>
                    </a:moveTo>
                    <a:cubicBezTo>
                      <a:pt x="16236" y="12961"/>
                      <a:pt x="16205" y="12976"/>
                      <a:pt x="16191" y="13007"/>
                    </a:cubicBezTo>
                    <a:cubicBezTo>
                      <a:pt x="16045" y="13266"/>
                      <a:pt x="15886" y="13512"/>
                      <a:pt x="15707" y="13760"/>
                    </a:cubicBezTo>
                    <a:cubicBezTo>
                      <a:pt x="15683" y="13793"/>
                      <a:pt x="15683" y="13849"/>
                      <a:pt x="15729" y="13884"/>
                    </a:cubicBezTo>
                    <a:cubicBezTo>
                      <a:pt x="15745" y="13892"/>
                      <a:pt x="15762" y="13895"/>
                      <a:pt x="15778" y="13895"/>
                    </a:cubicBezTo>
                    <a:cubicBezTo>
                      <a:pt x="15809" y="13895"/>
                      <a:pt x="15837" y="13883"/>
                      <a:pt x="15853" y="13860"/>
                    </a:cubicBezTo>
                    <a:cubicBezTo>
                      <a:pt x="16031" y="13614"/>
                      <a:pt x="16202" y="13355"/>
                      <a:pt x="16347" y="13096"/>
                    </a:cubicBezTo>
                    <a:cubicBezTo>
                      <a:pt x="16369" y="13050"/>
                      <a:pt x="16358" y="12996"/>
                      <a:pt x="16315" y="12972"/>
                    </a:cubicBezTo>
                    <a:cubicBezTo>
                      <a:pt x="16300" y="12965"/>
                      <a:pt x="16284" y="12961"/>
                      <a:pt x="16268" y="12961"/>
                    </a:cubicBezTo>
                    <a:close/>
                    <a:moveTo>
                      <a:pt x="2122" y="14235"/>
                    </a:moveTo>
                    <a:cubicBezTo>
                      <a:pt x="2103" y="14235"/>
                      <a:pt x="2085" y="14241"/>
                      <a:pt x="2072" y="14254"/>
                    </a:cubicBezTo>
                    <a:cubicBezTo>
                      <a:pt x="2037" y="14289"/>
                      <a:pt x="2026" y="14346"/>
                      <a:pt x="2058" y="14378"/>
                    </a:cubicBezTo>
                    <a:cubicBezTo>
                      <a:pt x="2250" y="14616"/>
                      <a:pt x="2463" y="14840"/>
                      <a:pt x="2679" y="15043"/>
                    </a:cubicBezTo>
                    <a:cubicBezTo>
                      <a:pt x="2696" y="15059"/>
                      <a:pt x="2718" y="15067"/>
                      <a:pt x="2740" y="15067"/>
                    </a:cubicBezTo>
                    <a:cubicBezTo>
                      <a:pt x="2762" y="15067"/>
                      <a:pt x="2785" y="15059"/>
                      <a:pt x="2801" y="15043"/>
                    </a:cubicBezTo>
                    <a:cubicBezTo>
                      <a:pt x="2836" y="15008"/>
                      <a:pt x="2836" y="14954"/>
                      <a:pt x="2801" y="14918"/>
                    </a:cubicBezTo>
                    <a:cubicBezTo>
                      <a:pt x="2588" y="14716"/>
                      <a:pt x="2385" y="14492"/>
                      <a:pt x="2193" y="14265"/>
                    </a:cubicBezTo>
                    <a:cubicBezTo>
                      <a:pt x="2175" y="14246"/>
                      <a:pt x="2147" y="14235"/>
                      <a:pt x="2122" y="14235"/>
                    </a:cubicBezTo>
                    <a:close/>
                    <a:moveTo>
                      <a:pt x="14913" y="14746"/>
                    </a:moveTo>
                    <a:cubicBezTo>
                      <a:pt x="14890" y="14746"/>
                      <a:pt x="14868" y="14755"/>
                      <a:pt x="14851" y="14773"/>
                    </a:cubicBezTo>
                    <a:cubicBezTo>
                      <a:pt x="14638" y="14986"/>
                      <a:pt x="14425" y="15188"/>
                      <a:pt x="14187" y="15369"/>
                    </a:cubicBezTo>
                    <a:cubicBezTo>
                      <a:pt x="14155" y="15402"/>
                      <a:pt x="14141" y="15459"/>
                      <a:pt x="14176" y="15504"/>
                    </a:cubicBezTo>
                    <a:cubicBezTo>
                      <a:pt x="14195" y="15523"/>
                      <a:pt x="14222" y="15535"/>
                      <a:pt x="14249" y="15535"/>
                    </a:cubicBezTo>
                    <a:cubicBezTo>
                      <a:pt x="14267" y="15535"/>
                      <a:pt x="14286" y="15529"/>
                      <a:pt x="14301" y="15515"/>
                    </a:cubicBezTo>
                    <a:cubicBezTo>
                      <a:pt x="14536" y="15323"/>
                      <a:pt x="14762" y="15121"/>
                      <a:pt x="14976" y="14897"/>
                    </a:cubicBezTo>
                    <a:cubicBezTo>
                      <a:pt x="15008" y="14862"/>
                      <a:pt x="15008" y="14805"/>
                      <a:pt x="14976" y="14773"/>
                    </a:cubicBezTo>
                    <a:cubicBezTo>
                      <a:pt x="14958" y="14755"/>
                      <a:pt x="14935" y="14746"/>
                      <a:pt x="14913" y="14746"/>
                    </a:cubicBezTo>
                    <a:close/>
                    <a:moveTo>
                      <a:pt x="3785" y="15751"/>
                    </a:moveTo>
                    <a:cubicBezTo>
                      <a:pt x="3755" y="15751"/>
                      <a:pt x="3727" y="15763"/>
                      <a:pt x="3714" y="15785"/>
                    </a:cubicBezTo>
                    <a:cubicBezTo>
                      <a:pt x="3678" y="15831"/>
                      <a:pt x="3692" y="15885"/>
                      <a:pt x="3724" y="15909"/>
                    </a:cubicBezTo>
                    <a:cubicBezTo>
                      <a:pt x="3973" y="16088"/>
                      <a:pt x="4232" y="16247"/>
                      <a:pt x="4502" y="16393"/>
                    </a:cubicBezTo>
                    <a:cubicBezTo>
                      <a:pt x="4516" y="16403"/>
                      <a:pt x="4532" y="16408"/>
                      <a:pt x="4547" y="16408"/>
                    </a:cubicBezTo>
                    <a:cubicBezTo>
                      <a:pt x="4579" y="16408"/>
                      <a:pt x="4609" y="16388"/>
                      <a:pt x="4623" y="16358"/>
                    </a:cubicBezTo>
                    <a:cubicBezTo>
                      <a:pt x="4648" y="16314"/>
                      <a:pt x="4637" y="16269"/>
                      <a:pt x="4591" y="16236"/>
                    </a:cubicBezTo>
                    <a:cubicBezTo>
                      <a:pt x="4332" y="16101"/>
                      <a:pt x="4073" y="15931"/>
                      <a:pt x="3838" y="15764"/>
                    </a:cubicBezTo>
                    <a:cubicBezTo>
                      <a:pt x="3821" y="15755"/>
                      <a:pt x="3803" y="15751"/>
                      <a:pt x="3785" y="15751"/>
                    </a:cubicBezTo>
                    <a:close/>
                    <a:moveTo>
                      <a:pt x="13143" y="16123"/>
                    </a:moveTo>
                    <a:cubicBezTo>
                      <a:pt x="13127" y="16123"/>
                      <a:pt x="13111" y="16126"/>
                      <a:pt x="13096" y="16134"/>
                    </a:cubicBezTo>
                    <a:cubicBezTo>
                      <a:pt x="12837" y="16290"/>
                      <a:pt x="12578" y="16425"/>
                      <a:pt x="12308" y="16549"/>
                    </a:cubicBezTo>
                    <a:cubicBezTo>
                      <a:pt x="12265" y="16574"/>
                      <a:pt x="12240" y="16628"/>
                      <a:pt x="12265" y="16674"/>
                    </a:cubicBezTo>
                    <a:cubicBezTo>
                      <a:pt x="12281" y="16709"/>
                      <a:pt x="12312" y="16723"/>
                      <a:pt x="12345" y="16723"/>
                    </a:cubicBezTo>
                    <a:cubicBezTo>
                      <a:pt x="12355" y="16723"/>
                      <a:pt x="12365" y="16722"/>
                      <a:pt x="12375" y="16719"/>
                    </a:cubicBezTo>
                    <a:cubicBezTo>
                      <a:pt x="12656" y="16584"/>
                      <a:pt x="12926" y="16449"/>
                      <a:pt x="13185" y="16290"/>
                    </a:cubicBezTo>
                    <a:cubicBezTo>
                      <a:pt x="13231" y="16269"/>
                      <a:pt x="13242" y="16212"/>
                      <a:pt x="13221" y="16169"/>
                    </a:cubicBezTo>
                    <a:cubicBezTo>
                      <a:pt x="13204" y="16138"/>
                      <a:pt x="13175" y="16123"/>
                      <a:pt x="13143" y="16123"/>
                    </a:cubicBezTo>
                    <a:close/>
                    <a:moveTo>
                      <a:pt x="5771" y="16791"/>
                    </a:moveTo>
                    <a:cubicBezTo>
                      <a:pt x="5731" y="16791"/>
                      <a:pt x="5699" y="16819"/>
                      <a:pt x="5682" y="16854"/>
                    </a:cubicBezTo>
                    <a:cubicBezTo>
                      <a:pt x="5671" y="16898"/>
                      <a:pt x="5693" y="16944"/>
                      <a:pt x="5739" y="16965"/>
                    </a:cubicBezTo>
                    <a:cubicBezTo>
                      <a:pt x="6019" y="17068"/>
                      <a:pt x="6311" y="17157"/>
                      <a:pt x="6605" y="17235"/>
                    </a:cubicBezTo>
                    <a:cubicBezTo>
                      <a:pt x="6612" y="17237"/>
                      <a:pt x="6618" y="17238"/>
                      <a:pt x="6625" y="17238"/>
                    </a:cubicBezTo>
                    <a:cubicBezTo>
                      <a:pt x="6664" y="17238"/>
                      <a:pt x="6707" y="17207"/>
                      <a:pt x="6716" y="17168"/>
                    </a:cubicBezTo>
                    <a:cubicBezTo>
                      <a:pt x="6730" y="17124"/>
                      <a:pt x="6694" y="17068"/>
                      <a:pt x="6649" y="17057"/>
                    </a:cubicBezTo>
                    <a:cubicBezTo>
                      <a:pt x="6357" y="16989"/>
                      <a:pt x="6076" y="16898"/>
                      <a:pt x="5806" y="16798"/>
                    </a:cubicBezTo>
                    <a:cubicBezTo>
                      <a:pt x="5794" y="16793"/>
                      <a:pt x="5782" y="16791"/>
                      <a:pt x="5771" y="16791"/>
                    </a:cubicBezTo>
                    <a:close/>
                    <a:moveTo>
                      <a:pt x="11084" y="17004"/>
                    </a:moveTo>
                    <a:cubicBezTo>
                      <a:pt x="11073" y="17004"/>
                      <a:pt x="11061" y="17006"/>
                      <a:pt x="11050" y="17011"/>
                    </a:cubicBezTo>
                    <a:cubicBezTo>
                      <a:pt x="10766" y="17089"/>
                      <a:pt x="10475" y="17146"/>
                      <a:pt x="10183" y="17203"/>
                    </a:cubicBezTo>
                    <a:cubicBezTo>
                      <a:pt x="10137" y="17214"/>
                      <a:pt x="10105" y="17259"/>
                      <a:pt x="10115" y="17303"/>
                    </a:cubicBezTo>
                    <a:cubicBezTo>
                      <a:pt x="10115" y="17349"/>
                      <a:pt x="10159" y="17384"/>
                      <a:pt x="10215" y="17384"/>
                    </a:cubicBezTo>
                    <a:cubicBezTo>
                      <a:pt x="10520" y="17327"/>
                      <a:pt x="10812" y="17259"/>
                      <a:pt x="11104" y="17181"/>
                    </a:cubicBezTo>
                    <a:cubicBezTo>
                      <a:pt x="11150" y="17168"/>
                      <a:pt x="11171" y="17114"/>
                      <a:pt x="11160" y="17068"/>
                    </a:cubicBezTo>
                    <a:cubicBezTo>
                      <a:pt x="11152" y="17032"/>
                      <a:pt x="11122" y="17004"/>
                      <a:pt x="11084" y="17004"/>
                    </a:cubicBezTo>
                    <a:close/>
                    <a:moveTo>
                      <a:pt x="7966" y="17281"/>
                    </a:moveTo>
                    <a:cubicBezTo>
                      <a:pt x="7920" y="17281"/>
                      <a:pt x="7877" y="17316"/>
                      <a:pt x="7864" y="17359"/>
                    </a:cubicBezTo>
                    <a:cubicBezTo>
                      <a:pt x="7864" y="17416"/>
                      <a:pt x="7899" y="17462"/>
                      <a:pt x="7955" y="17462"/>
                    </a:cubicBezTo>
                    <a:cubicBezTo>
                      <a:pt x="8215" y="17484"/>
                      <a:pt x="8485" y="17494"/>
                      <a:pt x="8755" y="17494"/>
                    </a:cubicBezTo>
                    <a:lnTo>
                      <a:pt x="8855" y="17494"/>
                    </a:lnTo>
                    <a:cubicBezTo>
                      <a:pt x="8911" y="17494"/>
                      <a:pt x="8944" y="17462"/>
                      <a:pt x="8944" y="17405"/>
                    </a:cubicBezTo>
                    <a:cubicBezTo>
                      <a:pt x="8944" y="17359"/>
                      <a:pt x="8900" y="17316"/>
                      <a:pt x="8855" y="17316"/>
                    </a:cubicBezTo>
                    <a:lnTo>
                      <a:pt x="8755" y="17316"/>
                    </a:lnTo>
                    <a:cubicBezTo>
                      <a:pt x="8485" y="17316"/>
                      <a:pt x="8225" y="17303"/>
                      <a:pt x="7966" y="172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3"/>
              <p:cNvSpPr/>
              <p:nvPr/>
            </p:nvSpPr>
            <p:spPr>
              <a:xfrm>
                <a:off x="2793445" y="4224477"/>
                <a:ext cx="2480632" cy="20948"/>
              </a:xfrm>
              <a:custGeom>
                <a:rect b="b" l="l" r="r" t="t"/>
                <a:pathLst>
                  <a:path extrusionOk="0" h="179" w="21197">
                    <a:moveTo>
                      <a:pt x="93" y="0"/>
                    </a:moveTo>
                    <a:cubicBezTo>
                      <a:pt x="47" y="0"/>
                      <a:pt x="1" y="43"/>
                      <a:pt x="1" y="89"/>
                    </a:cubicBezTo>
                    <a:cubicBezTo>
                      <a:pt x="1" y="146"/>
                      <a:pt x="47" y="178"/>
                      <a:pt x="93" y="178"/>
                    </a:cubicBezTo>
                    <a:lnTo>
                      <a:pt x="992" y="178"/>
                    </a:lnTo>
                    <a:cubicBezTo>
                      <a:pt x="1038" y="178"/>
                      <a:pt x="1081" y="146"/>
                      <a:pt x="1081" y="89"/>
                    </a:cubicBezTo>
                    <a:cubicBezTo>
                      <a:pt x="1081" y="43"/>
                      <a:pt x="1038" y="0"/>
                      <a:pt x="992" y="0"/>
                    </a:cubicBezTo>
                    <a:close/>
                    <a:moveTo>
                      <a:pt x="2342" y="0"/>
                    </a:moveTo>
                    <a:cubicBezTo>
                      <a:pt x="2296" y="0"/>
                      <a:pt x="2253" y="43"/>
                      <a:pt x="2253" y="89"/>
                    </a:cubicBezTo>
                    <a:cubicBezTo>
                      <a:pt x="2253" y="146"/>
                      <a:pt x="2296" y="178"/>
                      <a:pt x="2342" y="178"/>
                    </a:cubicBezTo>
                    <a:lnTo>
                      <a:pt x="3241" y="178"/>
                    </a:lnTo>
                    <a:cubicBezTo>
                      <a:pt x="3287" y="178"/>
                      <a:pt x="3333" y="146"/>
                      <a:pt x="3333" y="89"/>
                    </a:cubicBezTo>
                    <a:cubicBezTo>
                      <a:pt x="3333" y="43"/>
                      <a:pt x="3287" y="0"/>
                      <a:pt x="3241" y="0"/>
                    </a:cubicBezTo>
                    <a:close/>
                    <a:moveTo>
                      <a:pt x="4591" y="0"/>
                    </a:moveTo>
                    <a:cubicBezTo>
                      <a:pt x="4548" y="0"/>
                      <a:pt x="4502" y="43"/>
                      <a:pt x="4502" y="89"/>
                    </a:cubicBezTo>
                    <a:cubicBezTo>
                      <a:pt x="4502" y="146"/>
                      <a:pt x="4548" y="178"/>
                      <a:pt x="4591" y="178"/>
                    </a:cubicBezTo>
                    <a:lnTo>
                      <a:pt x="5493" y="178"/>
                    </a:lnTo>
                    <a:cubicBezTo>
                      <a:pt x="5536" y="178"/>
                      <a:pt x="5582" y="146"/>
                      <a:pt x="5582" y="89"/>
                    </a:cubicBezTo>
                    <a:cubicBezTo>
                      <a:pt x="5582" y="43"/>
                      <a:pt x="5536" y="0"/>
                      <a:pt x="5493" y="0"/>
                    </a:cubicBezTo>
                    <a:close/>
                    <a:moveTo>
                      <a:pt x="6843" y="0"/>
                    </a:moveTo>
                    <a:cubicBezTo>
                      <a:pt x="6797" y="0"/>
                      <a:pt x="6751" y="43"/>
                      <a:pt x="6751" y="89"/>
                    </a:cubicBezTo>
                    <a:cubicBezTo>
                      <a:pt x="6751" y="146"/>
                      <a:pt x="6797" y="178"/>
                      <a:pt x="6843" y="178"/>
                    </a:cubicBezTo>
                    <a:lnTo>
                      <a:pt x="7742" y="178"/>
                    </a:lnTo>
                    <a:cubicBezTo>
                      <a:pt x="7788" y="178"/>
                      <a:pt x="7831" y="146"/>
                      <a:pt x="7831" y="89"/>
                    </a:cubicBezTo>
                    <a:cubicBezTo>
                      <a:pt x="7831" y="43"/>
                      <a:pt x="7788" y="0"/>
                      <a:pt x="7742" y="0"/>
                    </a:cubicBezTo>
                    <a:close/>
                    <a:moveTo>
                      <a:pt x="9092" y="0"/>
                    </a:moveTo>
                    <a:cubicBezTo>
                      <a:pt x="9046" y="0"/>
                      <a:pt x="9003" y="43"/>
                      <a:pt x="9003" y="89"/>
                    </a:cubicBezTo>
                    <a:cubicBezTo>
                      <a:pt x="9003" y="146"/>
                      <a:pt x="9046" y="178"/>
                      <a:pt x="9092" y="178"/>
                    </a:cubicBezTo>
                    <a:lnTo>
                      <a:pt x="9991" y="178"/>
                    </a:lnTo>
                    <a:cubicBezTo>
                      <a:pt x="10037" y="178"/>
                      <a:pt x="10083" y="146"/>
                      <a:pt x="10083" y="89"/>
                    </a:cubicBezTo>
                    <a:cubicBezTo>
                      <a:pt x="10083" y="43"/>
                      <a:pt x="10037" y="0"/>
                      <a:pt x="9991" y="0"/>
                    </a:cubicBezTo>
                    <a:close/>
                    <a:moveTo>
                      <a:pt x="11341" y="0"/>
                    </a:moveTo>
                    <a:cubicBezTo>
                      <a:pt x="11298" y="0"/>
                      <a:pt x="11252" y="43"/>
                      <a:pt x="11252" y="89"/>
                    </a:cubicBezTo>
                    <a:cubicBezTo>
                      <a:pt x="11252" y="146"/>
                      <a:pt x="11298" y="178"/>
                      <a:pt x="11341" y="178"/>
                    </a:cubicBezTo>
                    <a:lnTo>
                      <a:pt x="12243" y="178"/>
                    </a:lnTo>
                    <a:cubicBezTo>
                      <a:pt x="12286" y="178"/>
                      <a:pt x="12332" y="146"/>
                      <a:pt x="12332" y="89"/>
                    </a:cubicBezTo>
                    <a:cubicBezTo>
                      <a:pt x="12332" y="43"/>
                      <a:pt x="12286" y="0"/>
                      <a:pt x="12243" y="0"/>
                    </a:cubicBezTo>
                    <a:close/>
                    <a:moveTo>
                      <a:pt x="13593" y="0"/>
                    </a:moveTo>
                    <a:cubicBezTo>
                      <a:pt x="13547" y="0"/>
                      <a:pt x="13501" y="43"/>
                      <a:pt x="13501" y="89"/>
                    </a:cubicBezTo>
                    <a:cubicBezTo>
                      <a:pt x="13501" y="146"/>
                      <a:pt x="13547" y="178"/>
                      <a:pt x="13593" y="178"/>
                    </a:cubicBezTo>
                    <a:lnTo>
                      <a:pt x="14492" y="178"/>
                    </a:lnTo>
                    <a:cubicBezTo>
                      <a:pt x="14538" y="178"/>
                      <a:pt x="14581" y="146"/>
                      <a:pt x="14581" y="89"/>
                    </a:cubicBezTo>
                    <a:cubicBezTo>
                      <a:pt x="14581" y="43"/>
                      <a:pt x="14538" y="0"/>
                      <a:pt x="14492" y="0"/>
                    </a:cubicBezTo>
                    <a:close/>
                    <a:moveTo>
                      <a:pt x="15842" y="0"/>
                    </a:moveTo>
                    <a:cubicBezTo>
                      <a:pt x="15796" y="0"/>
                      <a:pt x="15753" y="43"/>
                      <a:pt x="15753" y="89"/>
                    </a:cubicBezTo>
                    <a:cubicBezTo>
                      <a:pt x="15753" y="146"/>
                      <a:pt x="15796" y="178"/>
                      <a:pt x="15842" y="178"/>
                    </a:cubicBezTo>
                    <a:lnTo>
                      <a:pt x="16741" y="178"/>
                    </a:lnTo>
                    <a:cubicBezTo>
                      <a:pt x="16787" y="178"/>
                      <a:pt x="16833" y="146"/>
                      <a:pt x="16833" y="89"/>
                    </a:cubicBezTo>
                    <a:cubicBezTo>
                      <a:pt x="16833" y="43"/>
                      <a:pt x="16787" y="0"/>
                      <a:pt x="16741" y="0"/>
                    </a:cubicBezTo>
                    <a:close/>
                    <a:moveTo>
                      <a:pt x="18092" y="0"/>
                    </a:moveTo>
                    <a:cubicBezTo>
                      <a:pt x="18048" y="0"/>
                      <a:pt x="18002" y="43"/>
                      <a:pt x="18002" y="89"/>
                    </a:cubicBezTo>
                    <a:cubicBezTo>
                      <a:pt x="18002" y="146"/>
                      <a:pt x="18048" y="178"/>
                      <a:pt x="18092" y="178"/>
                    </a:cubicBezTo>
                    <a:lnTo>
                      <a:pt x="18993" y="178"/>
                    </a:lnTo>
                    <a:cubicBezTo>
                      <a:pt x="19037" y="178"/>
                      <a:pt x="19082" y="146"/>
                      <a:pt x="19082" y="89"/>
                    </a:cubicBezTo>
                    <a:cubicBezTo>
                      <a:pt x="19082" y="43"/>
                      <a:pt x="19037" y="0"/>
                      <a:pt x="18993" y="0"/>
                    </a:cubicBezTo>
                    <a:close/>
                    <a:moveTo>
                      <a:pt x="20343" y="0"/>
                    </a:moveTo>
                    <a:cubicBezTo>
                      <a:pt x="20298" y="0"/>
                      <a:pt x="20252" y="43"/>
                      <a:pt x="20252" y="89"/>
                    </a:cubicBezTo>
                    <a:cubicBezTo>
                      <a:pt x="20252" y="146"/>
                      <a:pt x="20298" y="178"/>
                      <a:pt x="20343" y="178"/>
                    </a:cubicBezTo>
                    <a:lnTo>
                      <a:pt x="21108" y="178"/>
                    </a:lnTo>
                    <a:cubicBezTo>
                      <a:pt x="21164" y="178"/>
                      <a:pt x="21197" y="146"/>
                      <a:pt x="21197" y="89"/>
                    </a:cubicBezTo>
                    <a:cubicBezTo>
                      <a:pt x="21197" y="43"/>
                      <a:pt x="21164" y="0"/>
                      <a:pt x="21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" name="Google Shape;274;p23"/>
            <p:cNvSpPr/>
            <p:nvPr/>
          </p:nvSpPr>
          <p:spPr>
            <a:xfrm>
              <a:off x="-813325" y="3652863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4"/>
          <p:cNvGrpSpPr/>
          <p:nvPr/>
        </p:nvGrpSpPr>
        <p:grpSpPr>
          <a:xfrm>
            <a:off x="-985884" y="-993416"/>
            <a:ext cx="10595318" cy="6136925"/>
            <a:chOff x="-985884" y="-993416"/>
            <a:chExt cx="10595318" cy="6136925"/>
          </a:xfrm>
        </p:grpSpPr>
        <p:sp>
          <p:nvSpPr>
            <p:cNvPr id="278" name="Google Shape;278;p24"/>
            <p:cNvSpPr/>
            <p:nvPr/>
          </p:nvSpPr>
          <p:spPr>
            <a:xfrm rot="-5400000">
              <a:off x="8337325" y="3871401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 rot="5400000">
              <a:off x="-82675" y="-1896625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24"/>
          <p:cNvGrpSpPr/>
          <p:nvPr/>
        </p:nvGrpSpPr>
        <p:grpSpPr>
          <a:xfrm>
            <a:off x="158025" y="215002"/>
            <a:ext cx="8859861" cy="3982549"/>
            <a:chOff x="158025" y="215002"/>
            <a:chExt cx="8859861" cy="3982549"/>
          </a:xfrm>
        </p:grpSpPr>
        <p:pic>
          <p:nvPicPr>
            <p:cNvPr id="281" name="Google Shape;28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2004" y="3671675"/>
              <a:ext cx="525881" cy="52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8025" y="215002"/>
              <a:ext cx="428317" cy="4283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25"/>
          <p:cNvGrpSpPr/>
          <p:nvPr/>
        </p:nvGrpSpPr>
        <p:grpSpPr>
          <a:xfrm>
            <a:off x="-813325" y="-1380000"/>
            <a:ext cx="10422758" cy="7057509"/>
            <a:chOff x="-813325" y="-1380000"/>
            <a:chExt cx="10422758" cy="7057509"/>
          </a:xfrm>
        </p:grpSpPr>
        <p:sp>
          <p:nvSpPr>
            <p:cNvPr id="286" name="Google Shape;286;p25"/>
            <p:cNvSpPr/>
            <p:nvPr/>
          </p:nvSpPr>
          <p:spPr>
            <a:xfrm rot="-5400000">
              <a:off x="8337325" y="4405401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 rot="10800000">
              <a:off x="-813325" y="-1380000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25"/>
          <p:cNvGrpSpPr/>
          <p:nvPr/>
        </p:nvGrpSpPr>
        <p:grpSpPr>
          <a:xfrm>
            <a:off x="148454" y="1429093"/>
            <a:ext cx="8752024" cy="3270850"/>
            <a:chOff x="148454" y="1429093"/>
            <a:chExt cx="8752024" cy="3270850"/>
          </a:xfrm>
        </p:grpSpPr>
        <p:pic>
          <p:nvPicPr>
            <p:cNvPr id="289" name="Google Shape;28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4000" y="4283809"/>
              <a:ext cx="476478" cy="416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454" y="1429093"/>
              <a:ext cx="414235" cy="414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78013"/>
            <a:ext cx="77040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27" name="Google Shape;27;p4"/>
          <p:cNvGrpSpPr/>
          <p:nvPr/>
        </p:nvGrpSpPr>
        <p:grpSpPr>
          <a:xfrm>
            <a:off x="0" y="-1991325"/>
            <a:ext cx="9800016" cy="7785261"/>
            <a:chOff x="0" y="-1991325"/>
            <a:chExt cx="9800016" cy="7785261"/>
          </a:xfrm>
        </p:grpSpPr>
        <p:sp>
          <p:nvSpPr>
            <p:cNvPr id="28" name="Google Shape;28;p4"/>
            <p:cNvSpPr/>
            <p:nvPr/>
          </p:nvSpPr>
          <p:spPr>
            <a:xfrm>
              <a:off x="0" y="4608501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10800000">
              <a:off x="8424000" y="-1991325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>
            <a:off x="222000" y="761275"/>
            <a:ext cx="8665701" cy="4131886"/>
            <a:chOff x="222000" y="761275"/>
            <a:chExt cx="8665701" cy="4131886"/>
          </a:xfrm>
        </p:grpSpPr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2000" y="4323835"/>
              <a:ext cx="569325" cy="569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4000" y="761275"/>
              <a:ext cx="463701" cy="4637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290775" y="2099650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4945650" y="2099650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b="1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1290775" y="2490775"/>
            <a:ext cx="29076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4945650" y="2490775"/>
            <a:ext cx="29076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0" name="Google Shape;40;p5"/>
          <p:cNvGrpSpPr/>
          <p:nvPr/>
        </p:nvGrpSpPr>
        <p:grpSpPr>
          <a:xfrm>
            <a:off x="-985884" y="-993416"/>
            <a:ext cx="10595318" cy="6136925"/>
            <a:chOff x="-985884" y="-993416"/>
            <a:chExt cx="10595318" cy="6136925"/>
          </a:xfrm>
        </p:grpSpPr>
        <p:sp>
          <p:nvSpPr>
            <p:cNvPr id="41" name="Google Shape;41;p5"/>
            <p:cNvSpPr/>
            <p:nvPr/>
          </p:nvSpPr>
          <p:spPr>
            <a:xfrm rot="-5400000">
              <a:off x="8337325" y="3871401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5400000">
              <a:off x="-82675" y="-1896625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5"/>
          <p:cNvGrpSpPr/>
          <p:nvPr/>
        </p:nvGrpSpPr>
        <p:grpSpPr>
          <a:xfrm>
            <a:off x="135760" y="197677"/>
            <a:ext cx="8531381" cy="4709379"/>
            <a:chOff x="135760" y="197677"/>
            <a:chExt cx="8531381" cy="4709379"/>
          </a:xfrm>
        </p:grpSpPr>
        <p:pic>
          <p:nvPicPr>
            <p:cNvPr id="44" name="Google Shape;44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760" y="197677"/>
              <a:ext cx="451967" cy="370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90662" y="4490922"/>
              <a:ext cx="476478" cy="4161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9" name="Google Shape;49;p6"/>
          <p:cNvGrpSpPr/>
          <p:nvPr/>
        </p:nvGrpSpPr>
        <p:grpSpPr>
          <a:xfrm>
            <a:off x="-465434" y="-1487675"/>
            <a:ext cx="10265458" cy="6698709"/>
            <a:chOff x="-465434" y="-1487675"/>
            <a:chExt cx="10265458" cy="6698709"/>
          </a:xfrm>
        </p:grpSpPr>
        <p:sp>
          <p:nvSpPr>
            <p:cNvPr id="50" name="Google Shape;50;p6"/>
            <p:cNvSpPr/>
            <p:nvPr/>
          </p:nvSpPr>
          <p:spPr>
            <a:xfrm flipH="1" rot="5400000">
              <a:off x="-552108" y="3938926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flipH="1" rot="10800000">
              <a:off x="8424008" y="-1487675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6"/>
          <p:cNvGrpSpPr/>
          <p:nvPr/>
        </p:nvGrpSpPr>
        <p:grpSpPr>
          <a:xfrm>
            <a:off x="452167" y="106693"/>
            <a:ext cx="8190899" cy="4907433"/>
            <a:chOff x="452167" y="106693"/>
            <a:chExt cx="8190899" cy="4907433"/>
          </a:xfrm>
        </p:grpSpPr>
        <p:pic>
          <p:nvPicPr>
            <p:cNvPr id="53" name="Google Shape;5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2167" y="4488250"/>
              <a:ext cx="525881" cy="52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14748" y="106693"/>
              <a:ext cx="428318" cy="4283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7"/>
          <p:cNvGrpSpPr/>
          <p:nvPr/>
        </p:nvGrpSpPr>
        <p:grpSpPr>
          <a:xfrm>
            <a:off x="-660925" y="-32798"/>
            <a:ext cx="6896808" cy="6806983"/>
            <a:chOff x="-660925" y="-32798"/>
            <a:chExt cx="6896808" cy="6806983"/>
          </a:xfrm>
        </p:grpSpPr>
        <p:sp>
          <p:nvSpPr>
            <p:cNvPr id="58" name="Google Shape;58;p7"/>
            <p:cNvSpPr/>
            <p:nvPr/>
          </p:nvSpPr>
          <p:spPr>
            <a:xfrm flipH="1" rot="-5400000">
              <a:off x="4963775" y="53876"/>
              <a:ext cx="1358782" cy="1185435"/>
            </a:xfrm>
            <a:custGeom>
              <a:rect b="b" l="l" r="r" t="t"/>
              <a:pathLst>
                <a:path extrusionOk="0" h="12535" w="14368">
                  <a:moveTo>
                    <a:pt x="89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35"/>
                    <a:pt x="46" y="181"/>
                    <a:pt x="89" y="181"/>
                  </a:cubicBezTo>
                  <a:lnTo>
                    <a:pt x="991" y="181"/>
                  </a:lnTo>
                  <a:cubicBezTo>
                    <a:pt x="1034" y="181"/>
                    <a:pt x="1080" y="135"/>
                    <a:pt x="1080" y="92"/>
                  </a:cubicBezTo>
                  <a:cubicBezTo>
                    <a:pt x="1080" y="46"/>
                    <a:pt x="1034" y="0"/>
                    <a:pt x="991" y="0"/>
                  </a:cubicBezTo>
                  <a:close/>
                  <a:moveTo>
                    <a:pt x="2341" y="0"/>
                  </a:moveTo>
                  <a:cubicBezTo>
                    <a:pt x="2295" y="0"/>
                    <a:pt x="2249" y="46"/>
                    <a:pt x="2249" y="92"/>
                  </a:cubicBezTo>
                  <a:cubicBezTo>
                    <a:pt x="2249" y="135"/>
                    <a:pt x="2295" y="181"/>
                    <a:pt x="2341" y="181"/>
                  </a:cubicBezTo>
                  <a:lnTo>
                    <a:pt x="3240" y="181"/>
                  </a:lnTo>
                  <a:cubicBezTo>
                    <a:pt x="3286" y="181"/>
                    <a:pt x="3330" y="135"/>
                    <a:pt x="3330" y="92"/>
                  </a:cubicBezTo>
                  <a:cubicBezTo>
                    <a:pt x="3330" y="46"/>
                    <a:pt x="3286" y="0"/>
                    <a:pt x="3240" y="0"/>
                  </a:cubicBezTo>
                  <a:close/>
                  <a:moveTo>
                    <a:pt x="4590" y="0"/>
                  </a:moveTo>
                  <a:cubicBezTo>
                    <a:pt x="4545" y="0"/>
                    <a:pt x="4501" y="46"/>
                    <a:pt x="4501" y="92"/>
                  </a:cubicBezTo>
                  <a:cubicBezTo>
                    <a:pt x="4501" y="135"/>
                    <a:pt x="4545" y="181"/>
                    <a:pt x="4590" y="181"/>
                  </a:cubicBezTo>
                  <a:lnTo>
                    <a:pt x="5490" y="181"/>
                  </a:lnTo>
                  <a:cubicBezTo>
                    <a:pt x="5536" y="181"/>
                    <a:pt x="5581" y="135"/>
                    <a:pt x="5581" y="92"/>
                  </a:cubicBezTo>
                  <a:cubicBezTo>
                    <a:pt x="5581" y="46"/>
                    <a:pt x="5536" y="0"/>
                    <a:pt x="5490" y="0"/>
                  </a:cubicBezTo>
                  <a:close/>
                  <a:moveTo>
                    <a:pt x="6840" y="0"/>
                  </a:moveTo>
                  <a:cubicBezTo>
                    <a:pt x="6796" y="0"/>
                    <a:pt x="6751" y="46"/>
                    <a:pt x="6751" y="92"/>
                  </a:cubicBezTo>
                  <a:cubicBezTo>
                    <a:pt x="6751" y="135"/>
                    <a:pt x="6796" y="181"/>
                    <a:pt x="6840" y="181"/>
                  </a:cubicBezTo>
                  <a:lnTo>
                    <a:pt x="6942" y="181"/>
                  </a:lnTo>
                  <a:cubicBezTo>
                    <a:pt x="7212" y="181"/>
                    <a:pt x="7472" y="192"/>
                    <a:pt x="7731" y="227"/>
                  </a:cubicBezTo>
                  <a:cubicBezTo>
                    <a:pt x="7774" y="227"/>
                    <a:pt x="7820" y="192"/>
                    <a:pt x="7831" y="149"/>
                  </a:cubicBezTo>
                  <a:cubicBezTo>
                    <a:pt x="7831" y="92"/>
                    <a:pt x="7798" y="46"/>
                    <a:pt x="7752" y="46"/>
                  </a:cubicBezTo>
                  <a:cubicBezTo>
                    <a:pt x="7482" y="14"/>
                    <a:pt x="7212" y="0"/>
                    <a:pt x="6942" y="0"/>
                  </a:cubicBezTo>
                  <a:close/>
                  <a:moveTo>
                    <a:pt x="9064" y="314"/>
                  </a:moveTo>
                  <a:cubicBezTo>
                    <a:pt x="9020" y="314"/>
                    <a:pt x="8987" y="335"/>
                    <a:pt x="8978" y="373"/>
                  </a:cubicBezTo>
                  <a:cubicBezTo>
                    <a:pt x="8957" y="419"/>
                    <a:pt x="8989" y="473"/>
                    <a:pt x="9035" y="486"/>
                  </a:cubicBezTo>
                  <a:cubicBezTo>
                    <a:pt x="9316" y="575"/>
                    <a:pt x="9596" y="675"/>
                    <a:pt x="9867" y="800"/>
                  </a:cubicBezTo>
                  <a:cubicBezTo>
                    <a:pt x="9877" y="802"/>
                    <a:pt x="9887" y="803"/>
                    <a:pt x="9898" y="803"/>
                  </a:cubicBezTo>
                  <a:cubicBezTo>
                    <a:pt x="9936" y="803"/>
                    <a:pt x="9974" y="787"/>
                    <a:pt x="9991" y="743"/>
                  </a:cubicBezTo>
                  <a:cubicBezTo>
                    <a:pt x="10002" y="700"/>
                    <a:pt x="9991" y="654"/>
                    <a:pt x="9945" y="632"/>
                  </a:cubicBezTo>
                  <a:cubicBezTo>
                    <a:pt x="9664" y="508"/>
                    <a:pt x="9383" y="405"/>
                    <a:pt x="9092" y="316"/>
                  </a:cubicBezTo>
                  <a:cubicBezTo>
                    <a:pt x="9082" y="314"/>
                    <a:pt x="9073" y="314"/>
                    <a:pt x="9064" y="314"/>
                  </a:cubicBezTo>
                  <a:close/>
                  <a:moveTo>
                    <a:pt x="11079" y="1276"/>
                  </a:moveTo>
                  <a:cubicBezTo>
                    <a:pt x="11052" y="1276"/>
                    <a:pt x="11024" y="1291"/>
                    <a:pt x="11003" y="1318"/>
                  </a:cubicBezTo>
                  <a:cubicBezTo>
                    <a:pt x="10982" y="1364"/>
                    <a:pt x="10992" y="1418"/>
                    <a:pt x="11025" y="1442"/>
                  </a:cubicBezTo>
                  <a:cubicBezTo>
                    <a:pt x="11273" y="1610"/>
                    <a:pt x="11511" y="1791"/>
                    <a:pt x="11735" y="1993"/>
                  </a:cubicBezTo>
                  <a:cubicBezTo>
                    <a:pt x="11749" y="2007"/>
                    <a:pt x="11766" y="2013"/>
                    <a:pt x="11785" y="2013"/>
                  </a:cubicBezTo>
                  <a:cubicBezTo>
                    <a:pt x="11811" y="2013"/>
                    <a:pt x="11839" y="2001"/>
                    <a:pt x="11859" y="1982"/>
                  </a:cubicBezTo>
                  <a:cubicBezTo>
                    <a:pt x="11892" y="1947"/>
                    <a:pt x="11892" y="1890"/>
                    <a:pt x="11848" y="1858"/>
                  </a:cubicBezTo>
                  <a:cubicBezTo>
                    <a:pt x="11622" y="1656"/>
                    <a:pt x="11387" y="1464"/>
                    <a:pt x="11127" y="1296"/>
                  </a:cubicBezTo>
                  <a:cubicBezTo>
                    <a:pt x="11113" y="1282"/>
                    <a:pt x="11096" y="1276"/>
                    <a:pt x="11079" y="1276"/>
                  </a:cubicBezTo>
                  <a:close/>
                  <a:moveTo>
                    <a:pt x="12715" y="2811"/>
                  </a:moveTo>
                  <a:cubicBezTo>
                    <a:pt x="12696" y="2811"/>
                    <a:pt x="12676" y="2816"/>
                    <a:pt x="12658" y="2825"/>
                  </a:cubicBezTo>
                  <a:cubicBezTo>
                    <a:pt x="12623" y="2860"/>
                    <a:pt x="12613" y="2916"/>
                    <a:pt x="12645" y="2960"/>
                  </a:cubicBezTo>
                  <a:cubicBezTo>
                    <a:pt x="12826" y="3186"/>
                    <a:pt x="12996" y="3432"/>
                    <a:pt x="13153" y="3691"/>
                  </a:cubicBezTo>
                  <a:cubicBezTo>
                    <a:pt x="13166" y="3714"/>
                    <a:pt x="13195" y="3731"/>
                    <a:pt x="13225" y="3731"/>
                  </a:cubicBezTo>
                  <a:cubicBezTo>
                    <a:pt x="13242" y="3731"/>
                    <a:pt x="13260" y="3726"/>
                    <a:pt x="13277" y="3713"/>
                  </a:cubicBezTo>
                  <a:cubicBezTo>
                    <a:pt x="13320" y="3691"/>
                    <a:pt x="13333" y="3635"/>
                    <a:pt x="13309" y="3591"/>
                  </a:cubicBezTo>
                  <a:cubicBezTo>
                    <a:pt x="13153" y="3332"/>
                    <a:pt x="12972" y="3084"/>
                    <a:pt x="12793" y="2849"/>
                  </a:cubicBezTo>
                  <a:cubicBezTo>
                    <a:pt x="12773" y="2822"/>
                    <a:pt x="12744" y="2811"/>
                    <a:pt x="12715" y="2811"/>
                  </a:cubicBezTo>
                  <a:close/>
                  <a:moveTo>
                    <a:pt x="13818" y="4763"/>
                  </a:moveTo>
                  <a:cubicBezTo>
                    <a:pt x="13806" y="4763"/>
                    <a:pt x="13793" y="4766"/>
                    <a:pt x="13782" y="4771"/>
                  </a:cubicBezTo>
                  <a:cubicBezTo>
                    <a:pt x="13738" y="4782"/>
                    <a:pt x="13714" y="4839"/>
                    <a:pt x="13725" y="4885"/>
                  </a:cubicBezTo>
                  <a:cubicBezTo>
                    <a:pt x="13828" y="5166"/>
                    <a:pt x="13917" y="5446"/>
                    <a:pt x="13984" y="5738"/>
                  </a:cubicBezTo>
                  <a:cubicBezTo>
                    <a:pt x="13993" y="5777"/>
                    <a:pt x="14036" y="5809"/>
                    <a:pt x="14077" y="5809"/>
                  </a:cubicBezTo>
                  <a:cubicBezTo>
                    <a:pt x="14084" y="5809"/>
                    <a:pt x="14091" y="5808"/>
                    <a:pt x="14098" y="5806"/>
                  </a:cubicBezTo>
                  <a:cubicBezTo>
                    <a:pt x="14143" y="5795"/>
                    <a:pt x="14176" y="5738"/>
                    <a:pt x="14165" y="5695"/>
                  </a:cubicBezTo>
                  <a:cubicBezTo>
                    <a:pt x="14098" y="5401"/>
                    <a:pt x="14008" y="5109"/>
                    <a:pt x="13895" y="4828"/>
                  </a:cubicBezTo>
                  <a:cubicBezTo>
                    <a:pt x="13887" y="4786"/>
                    <a:pt x="13854" y="4763"/>
                    <a:pt x="13818" y="4763"/>
                  </a:cubicBezTo>
                  <a:close/>
                  <a:moveTo>
                    <a:pt x="14265" y="6953"/>
                  </a:moveTo>
                  <a:cubicBezTo>
                    <a:pt x="14211" y="6967"/>
                    <a:pt x="14176" y="6999"/>
                    <a:pt x="14176" y="7056"/>
                  </a:cubicBezTo>
                  <a:cubicBezTo>
                    <a:pt x="14187" y="7180"/>
                    <a:pt x="14187" y="7304"/>
                    <a:pt x="14187" y="7426"/>
                  </a:cubicBezTo>
                  <a:lnTo>
                    <a:pt x="14187" y="7944"/>
                  </a:lnTo>
                  <a:cubicBezTo>
                    <a:pt x="14187" y="8001"/>
                    <a:pt x="14222" y="8033"/>
                    <a:pt x="14278" y="8033"/>
                  </a:cubicBezTo>
                  <a:cubicBezTo>
                    <a:pt x="14322" y="8033"/>
                    <a:pt x="14368" y="8001"/>
                    <a:pt x="14368" y="7944"/>
                  </a:cubicBezTo>
                  <a:lnTo>
                    <a:pt x="14368" y="7426"/>
                  </a:lnTo>
                  <a:cubicBezTo>
                    <a:pt x="14368" y="7291"/>
                    <a:pt x="14368" y="7169"/>
                    <a:pt x="14357" y="7045"/>
                  </a:cubicBezTo>
                  <a:cubicBezTo>
                    <a:pt x="14357" y="6999"/>
                    <a:pt x="14311" y="6953"/>
                    <a:pt x="14265" y="6953"/>
                  </a:cubicBezTo>
                  <a:close/>
                  <a:moveTo>
                    <a:pt x="14278" y="9205"/>
                  </a:moveTo>
                  <a:cubicBezTo>
                    <a:pt x="14222" y="9205"/>
                    <a:pt x="14187" y="9248"/>
                    <a:pt x="14187" y="9294"/>
                  </a:cubicBezTo>
                  <a:lnTo>
                    <a:pt x="14187" y="10193"/>
                  </a:lnTo>
                  <a:cubicBezTo>
                    <a:pt x="14187" y="10250"/>
                    <a:pt x="14222" y="10285"/>
                    <a:pt x="14278" y="10285"/>
                  </a:cubicBezTo>
                  <a:cubicBezTo>
                    <a:pt x="14322" y="10285"/>
                    <a:pt x="14368" y="10250"/>
                    <a:pt x="14368" y="10193"/>
                  </a:cubicBezTo>
                  <a:lnTo>
                    <a:pt x="14368" y="9294"/>
                  </a:lnTo>
                  <a:cubicBezTo>
                    <a:pt x="14368" y="9248"/>
                    <a:pt x="14322" y="9205"/>
                    <a:pt x="14278" y="9205"/>
                  </a:cubicBezTo>
                  <a:close/>
                  <a:moveTo>
                    <a:pt x="14278" y="11454"/>
                  </a:moveTo>
                  <a:cubicBezTo>
                    <a:pt x="14222" y="11454"/>
                    <a:pt x="14187" y="11500"/>
                    <a:pt x="14187" y="11543"/>
                  </a:cubicBezTo>
                  <a:lnTo>
                    <a:pt x="14187" y="12445"/>
                  </a:lnTo>
                  <a:cubicBezTo>
                    <a:pt x="14187" y="12502"/>
                    <a:pt x="14222" y="12534"/>
                    <a:pt x="14278" y="12534"/>
                  </a:cubicBezTo>
                  <a:cubicBezTo>
                    <a:pt x="14322" y="12534"/>
                    <a:pt x="14368" y="12502"/>
                    <a:pt x="14368" y="12445"/>
                  </a:cubicBezTo>
                  <a:lnTo>
                    <a:pt x="14368" y="11543"/>
                  </a:lnTo>
                  <a:cubicBezTo>
                    <a:pt x="14368" y="11500"/>
                    <a:pt x="14322" y="11454"/>
                    <a:pt x="14278" y="1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-660925" y="3591750"/>
              <a:ext cx="1376016" cy="3182435"/>
            </a:xfrm>
            <a:custGeom>
              <a:rect b="b" l="l" r="r" t="t"/>
              <a:pathLst>
                <a:path extrusionOk="0" h="40076" w="17328">
                  <a:moveTo>
                    <a:pt x="8460" y="0"/>
                  </a:moveTo>
                  <a:cubicBezTo>
                    <a:pt x="8147" y="14"/>
                    <a:pt x="7842" y="36"/>
                    <a:pt x="7561" y="68"/>
                  </a:cubicBezTo>
                  <a:cubicBezTo>
                    <a:pt x="7505" y="68"/>
                    <a:pt x="7472" y="114"/>
                    <a:pt x="7472" y="160"/>
                  </a:cubicBezTo>
                  <a:cubicBezTo>
                    <a:pt x="7482" y="209"/>
                    <a:pt x="7516" y="240"/>
                    <a:pt x="7555" y="240"/>
                  </a:cubicBezTo>
                  <a:cubicBezTo>
                    <a:pt x="7560" y="240"/>
                    <a:pt x="7566" y="239"/>
                    <a:pt x="7572" y="238"/>
                  </a:cubicBezTo>
                  <a:cubicBezTo>
                    <a:pt x="7864" y="216"/>
                    <a:pt x="8158" y="192"/>
                    <a:pt x="8460" y="181"/>
                  </a:cubicBezTo>
                  <a:cubicBezTo>
                    <a:pt x="8517" y="181"/>
                    <a:pt x="8552" y="149"/>
                    <a:pt x="8552" y="92"/>
                  </a:cubicBezTo>
                  <a:cubicBezTo>
                    <a:pt x="8552" y="46"/>
                    <a:pt x="8506" y="0"/>
                    <a:pt x="8460" y="0"/>
                  </a:cubicBezTo>
                  <a:close/>
                  <a:moveTo>
                    <a:pt x="9802" y="55"/>
                  </a:moveTo>
                  <a:cubicBezTo>
                    <a:pt x="9757" y="55"/>
                    <a:pt x="9721" y="88"/>
                    <a:pt x="9721" y="135"/>
                  </a:cubicBezTo>
                  <a:cubicBezTo>
                    <a:pt x="9711" y="181"/>
                    <a:pt x="9754" y="227"/>
                    <a:pt x="9800" y="238"/>
                  </a:cubicBezTo>
                  <a:cubicBezTo>
                    <a:pt x="10105" y="260"/>
                    <a:pt x="10396" y="316"/>
                    <a:pt x="10677" y="373"/>
                  </a:cubicBezTo>
                  <a:cubicBezTo>
                    <a:pt x="10683" y="374"/>
                    <a:pt x="10689" y="375"/>
                    <a:pt x="10695" y="375"/>
                  </a:cubicBezTo>
                  <a:cubicBezTo>
                    <a:pt x="10734" y="375"/>
                    <a:pt x="10768" y="345"/>
                    <a:pt x="10780" y="306"/>
                  </a:cubicBezTo>
                  <a:cubicBezTo>
                    <a:pt x="10791" y="249"/>
                    <a:pt x="10766" y="203"/>
                    <a:pt x="10712" y="192"/>
                  </a:cubicBezTo>
                  <a:cubicBezTo>
                    <a:pt x="10429" y="135"/>
                    <a:pt x="10126" y="92"/>
                    <a:pt x="9821" y="57"/>
                  </a:cubicBezTo>
                  <a:cubicBezTo>
                    <a:pt x="9815" y="56"/>
                    <a:pt x="9808" y="55"/>
                    <a:pt x="9802" y="55"/>
                  </a:cubicBezTo>
                  <a:close/>
                  <a:moveTo>
                    <a:pt x="6238" y="292"/>
                  </a:moveTo>
                  <a:cubicBezTo>
                    <a:pt x="6230" y="292"/>
                    <a:pt x="6221" y="293"/>
                    <a:pt x="6211" y="295"/>
                  </a:cubicBezTo>
                  <a:cubicBezTo>
                    <a:pt x="5906" y="362"/>
                    <a:pt x="5625" y="451"/>
                    <a:pt x="5345" y="540"/>
                  </a:cubicBezTo>
                  <a:cubicBezTo>
                    <a:pt x="5299" y="565"/>
                    <a:pt x="5277" y="608"/>
                    <a:pt x="5288" y="665"/>
                  </a:cubicBezTo>
                  <a:cubicBezTo>
                    <a:pt x="5308" y="703"/>
                    <a:pt x="5341" y="724"/>
                    <a:pt x="5378" y="724"/>
                  </a:cubicBezTo>
                  <a:cubicBezTo>
                    <a:pt x="5386" y="724"/>
                    <a:pt x="5393" y="723"/>
                    <a:pt x="5401" y="721"/>
                  </a:cubicBezTo>
                  <a:cubicBezTo>
                    <a:pt x="5671" y="621"/>
                    <a:pt x="5963" y="540"/>
                    <a:pt x="6257" y="462"/>
                  </a:cubicBezTo>
                  <a:cubicBezTo>
                    <a:pt x="6300" y="451"/>
                    <a:pt x="6335" y="405"/>
                    <a:pt x="6325" y="362"/>
                  </a:cubicBezTo>
                  <a:cubicBezTo>
                    <a:pt x="6313" y="315"/>
                    <a:pt x="6281" y="292"/>
                    <a:pt x="6238" y="292"/>
                  </a:cubicBezTo>
                  <a:close/>
                  <a:moveTo>
                    <a:pt x="11980" y="578"/>
                  </a:moveTo>
                  <a:cubicBezTo>
                    <a:pt x="11945" y="578"/>
                    <a:pt x="11911" y="601"/>
                    <a:pt x="11903" y="643"/>
                  </a:cubicBezTo>
                  <a:cubicBezTo>
                    <a:pt x="11881" y="689"/>
                    <a:pt x="11903" y="732"/>
                    <a:pt x="11949" y="756"/>
                  </a:cubicBezTo>
                  <a:cubicBezTo>
                    <a:pt x="12230" y="867"/>
                    <a:pt x="12500" y="991"/>
                    <a:pt x="12748" y="1137"/>
                  </a:cubicBezTo>
                  <a:cubicBezTo>
                    <a:pt x="12760" y="1144"/>
                    <a:pt x="12774" y="1147"/>
                    <a:pt x="12787" y="1147"/>
                  </a:cubicBezTo>
                  <a:cubicBezTo>
                    <a:pt x="12821" y="1147"/>
                    <a:pt x="12855" y="1128"/>
                    <a:pt x="12872" y="1105"/>
                  </a:cubicBezTo>
                  <a:cubicBezTo>
                    <a:pt x="12894" y="1059"/>
                    <a:pt x="12883" y="1002"/>
                    <a:pt x="12837" y="981"/>
                  </a:cubicBezTo>
                  <a:cubicBezTo>
                    <a:pt x="12578" y="835"/>
                    <a:pt x="12308" y="700"/>
                    <a:pt x="12016" y="586"/>
                  </a:cubicBezTo>
                  <a:cubicBezTo>
                    <a:pt x="12005" y="581"/>
                    <a:pt x="11992" y="578"/>
                    <a:pt x="11980" y="578"/>
                  </a:cubicBezTo>
                  <a:close/>
                  <a:moveTo>
                    <a:pt x="4143" y="1093"/>
                  </a:moveTo>
                  <a:cubicBezTo>
                    <a:pt x="4127" y="1093"/>
                    <a:pt x="4111" y="1097"/>
                    <a:pt x="4097" y="1105"/>
                  </a:cubicBezTo>
                  <a:cubicBezTo>
                    <a:pt x="3827" y="1251"/>
                    <a:pt x="3568" y="1418"/>
                    <a:pt x="3330" y="1588"/>
                  </a:cubicBezTo>
                  <a:cubicBezTo>
                    <a:pt x="3298" y="1610"/>
                    <a:pt x="3287" y="1666"/>
                    <a:pt x="3309" y="1712"/>
                  </a:cubicBezTo>
                  <a:cubicBezTo>
                    <a:pt x="3328" y="1738"/>
                    <a:pt x="3355" y="1748"/>
                    <a:pt x="3381" y="1748"/>
                  </a:cubicBezTo>
                  <a:cubicBezTo>
                    <a:pt x="3400" y="1748"/>
                    <a:pt x="3418" y="1743"/>
                    <a:pt x="3433" y="1734"/>
                  </a:cubicBezTo>
                  <a:cubicBezTo>
                    <a:pt x="3668" y="1566"/>
                    <a:pt x="3916" y="1407"/>
                    <a:pt x="4186" y="1261"/>
                  </a:cubicBezTo>
                  <a:cubicBezTo>
                    <a:pt x="4232" y="1240"/>
                    <a:pt x="4243" y="1183"/>
                    <a:pt x="4219" y="1137"/>
                  </a:cubicBezTo>
                  <a:cubicBezTo>
                    <a:pt x="4204" y="1108"/>
                    <a:pt x="4174" y="1093"/>
                    <a:pt x="4143" y="1093"/>
                  </a:cubicBezTo>
                  <a:close/>
                  <a:moveTo>
                    <a:pt x="13905" y="1722"/>
                  </a:moveTo>
                  <a:cubicBezTo>
                    <a:pt x="13881" y="1722"/>
                    <a:pt x="13856" y="1732"/>
                    <a:pt x="13839" y="1755"/>
                  </a:cubicBezTo>
                  <a:cubicBezTo>
                    <a:pt x="13804" y="1791"/>
                    <a:pt x="13817" y="1847"/>
                    <a:pt x="13850" y="1880"/>
                  </a:cubicBezTo>
                  <a:cubicBezTo>
                    <a:pt x="14087" y="2071"/>
                    <a:pt x="14301" y="2274"/>
                    <a:pt x="14503" y="2487"/>
                  </a:cubicBezTo>
                  <a:cubicBezTo>
                    <a:pt x="14519" y="2505"/>
                    <a:pt x="14542" y="2514"/>
                    <a:pt x="14566" y="2514"/>
                  </a:cubicBezTo>
                  <a:cubicBezTo>
                    <a:pt x="14590" y="2514"/>
                    <a:pt x="14615" y="2505"/>
                    <a:pt x="14638" y="2487"/>
                  </a:cubicBezTo>
                  <a:cubicBezTo>
                    <a:pt x="14671" y="2455"/>
                    <a:pt x="14671" y="2398"/>
                    <a:pt x="14638" y="2363"/>
                  </a:cubicBezTo>
                  <a:cubicBezTo>
                    <a:pt x="14425" y="2139"/>
                    <a:pt x="14209" y="1936"/>
                    <a:pt x="13963" y="1745"/>
                  </a:cubicBezTo>
                  <a:cubicBezTo>
                    <a:pt x="13947" y="1730"/>
                    <a:pt x="13926" y="1722"/>
                    <a:pt x="13905" y="1722"/>
                  </a:cubicBezTo>
                  <a:close/>
                  <a:moveTo>
                    <a:pt x="2359" y="2452"/>
                  </a:moveTo>
                  <a:cubicBezTo>
                    <a:pt x="2335" y="2452"/>
                    <a:pt x="2312" y="2460"/>
                    <a:pt x="2296" y="2476"/>
                  </a:cubicBezTo>
                  <a:cubicBezTo>
                    <a:pt x="2083" y="2701"/>
                    <a:pt x="1880" y="2927"/>
                    <a:pt x="1699" y="3162"/>
                  </a:cubicBezTo>
                  <a:cubicBezTo>
                    <a:pt x="1678" y="3208"/>
                    <a:pt x="1678" y="3265"/>
                    <a:pt x="1721" y="3286"/>
                  </a:cubicBezTo>
                  <a:cubicBezTo>
                    <a:pt x="1735" y="3301"/>
                    <a:pt x="1754" y="3307"/>
                    <a:pt x="1772" y="3307"/>
                  </a:cubicBezTo>
                  <a:cubicBezTo>
                    <a:pt x="1799" y="3307"/>
                    <a:pt x="1826" y="3295"/>
                    <a:pt x="1845" y="3276"/>
                  </a:cubicBezTo>
                  <a:cubicBezTo>
                    <a:pt x="2026" y="3052"/>
                    <a:pt x="2218" y="2825"/>
                    <a:pt x="2431" y="2601"/>
                  </a:cubicBezTo>
                  <a:cubicBezTo>
                    <a:pt x="2463" y="2566"/>
                    <a:pt x="2463" y="2512"/>
                    <a:pt x="2431" y="2476"/>
                  </a:cubicBezTo>
                  <a:cubicBezTo>
                    <a:pt x="2408" y="2460"/>
                    <a:pt x="2382" y="2452"/>
                    <a:pt x="2359" y="2452"/>
                  </a:cubicBezTo>
                  <a:close/>
                  <a:moveTo>
                    <a:pt x="15431" y="3373"/>
                  </a:moveTo>
                  <a:cubicBezTo>
                    <a:pt x="15412" y="3373"/>
                    <a:pt x="15394" y="3379"/>
                    <a:pt x="15381" y="3389"/>
                  </a:cubicBezTo>
                  <a:cubicBezTo>
                    <a:pt x="15335" y="3421"/>
                    <a:pt x="15324" y="3478"/>
                    <a:pt x="15357" y="3511"/>
                  </a:cubicBezTo>
                  <a:cubicBezTo>
                    <a:pt x="15527" y="3759"/>
                    <a:pt x="15683" y="4018"/>
                    <a:pt x="15829" y="4267"/>
                  </a:cubicBezTo>
                  <a:cubicBezTo>
                    <a:pt x="15845" y="4295"/>
                    <a:pt x="15876" y="4310"/>
                    <a:pt x="15907" y="4310"/>
                  </a:cubicBezTo>
                  <a:cubicBezTo>
                    <a:pt x="15923" y="4310"/>
                    <a:pt x="15939" y="4306"/>
                    <a:pt x="15953" y="4299"/>
                  </a:cubicBezTo>
                  <a:cubicBezTo>
                    <a:pt x="15999" y="4277"/>
                    <a:pt x="16010" y="4221"/>
                    <a:pt x="15988" y="4175"/>
                  </a:cubicBezTo>
                  <a:cubicBezTo>
                    <a:pt x="15843" y="3929"/>
                    <a:pt x="15683" y="3670"/>
                    <a:pt x="15505" y="3411"/>
                  </a:cubicBezTo>
                  <a:cubicBezTo>
                    <a:pt x="15485" y="3384"/>
                    <a:pt x="15457" y="3373"/>
                    <a:pt x="15431" y="3373"/>
                  </a:cubicBezTo>
                  <a:close/>
                  <a:moveTo>
                    <a:pt x="1037" y="4265"/>
                  </a:moveTo>
                  <a:cubicBezTo>
                    <a:pt x="1008" y="4265"/>
                    <a:pt x="984" y="4281"/>
                    <a:pt x="968" y="4310"/>
                  </a:cubicBezTo>
                  <a:cubicBezTo>
                    <a:pt x="811" y="4591"/>
                    <a:pt x="687" y="4861"/>
                    <a:pt x="573" y="5131"/>
                  </a:cubicBezTo>
                  <a:cubicBezTo>
                    <a:pt x="552" y="5177"/>
                    <a:pt x="573" y="5233"/>
                    <a:pt x="619" y="5244"/>
                  </a:cubicBezTo>
                  <a:cubicBezTo>
                    <a:pt x="631" y="5250"/>
                    <a:pt x="644" y="5252"/>
                    <a:pt x="657" y="5252"/>
                  </a:cubicBezTo>
                  <a:cubicBezTo>
                    <a:pt x="693" y="5252"/>
                    <a:pt x="728" y="5232"/>
                    <a:pt x="744" y="5198"/>
                  </a:cubicBezTo>
                  <a:cubicBezTo>
                    <a:pt x="843" y="4942"/>
                    <a:pt x="968" y="4672"/>
                    <a:pt x="1127" y="4388"/>
                  </a:cubicBezTo>
                  <a:cubicBezTo>
                    <a:pt x="1149" y="4356"/>
                    <a:pt x="1127" y="4299"/>
                    <a:pt x="1081" y="4277"/>
                  </a:cubicBezTo>
                  <a:cubicBezTo>
                    <a:pt x="1066" y="4269"/>
                    <a:pt x="1051" y="4265"/>
                    <a:pt x="1037" y="4265"/>
                  </a:cubicBezTo>
                  <a:close/>
                  <a:moveTo>
                    <a:pt x="16508" y="5348"/>
                  </a:moveTo>
                  <a:cubicBezTo>
                    <a:pt x="16496" y="5348"/>
                    <a:pt x="16484" y="5351"/>
                    <a:pt x="16472" y="5357"/>
                  </a:cubicBezTo>
                  <a:cubicBezTo>
                    <a:pt x="16426" y="5379"/>
                    <a:pt x="16404" y="5425"/>
                    <a:pt x="16415" y="5468"/>
                  </a:cubicBezTo>
                  <a:cubicBezTo>
                    <a:pt x="16539" y="5762"/>
                    <a:pt x="16639" y="6054"/>
                    <a:pt x="16731" y="6313"/>
                  </a:cubicBezTo>
                  <a:cubicBezTo>
                    <a:pt x="16740" y="6351"/>
                    <a:pt x="16780" y="6373"/>
                    <a:pt x="16819" y="6373"/>
                  </a:cubicBezTo>
                  <a:cubicBezTo>
                    <a:pt x="16826" y="6373"/>
                    <a:pt x="16834" y="6372"/>
                    <a:pt x="16842" y="6370"/>
                  </a:cubicBezTo>
                  <a:cubicBezTo>
                    <a:pt x="16887" y="6359"/>
                    <a:pt x="16923" y="6302"/>
                    <a:pt x="16898" y="6257"/>
                  </a:cubicBezTo>
                  <a:cubicBezTo>
                    <a:pt x="16820" y="5987"/>
                    <a:pt x="16707" y="5706"/>
                    <a:pt x="16585" y="5401"/>
                  </a:cubicBezTo>
                  <a:cubicBezTo>
                    <a:pt x="16567" y="5369"/>
                    <a:pt x="16540" y="5348"/>
                    <a:pt x="16508" y="5348"/>
                  </a:cubicBezTo>
                  <a:close/>
                  <a:moveTo>
                    <a:pt x="236" y="6356"/>
                  </a:moveTo>
                  <a:cubicBezTo>
                    <a:pt x="191" y="6356"/>
                    <a:pt x="156" y="6388"/>
                    <a:pt x="147" y="6427"/>
                  </a:cubicBezTo>
                  <a:cubicBezTo>
                    <a:pt x="47" y="6832"/>
                    <a:pt x="12" y="7145"/>
                    <a:pt x="1" y="7337"/>
                  </a:cubicBezTo>
                  <a:cubicBezTo>
                    <a:pt x="1" y="7383"/>
                    <a:pt x="33" y="7426"/>
                    <a:pt x="90" y="7426"/>
                  </a:cubicBezTo>
                  <a:cubicBezTo>
                    <a:pt x="136" y="7426"/>
                    <a:pt x="182" y="7393"/>
                    <a:pt x="182" y="7337"/>
                  </a:cubicBezTo>
                  <a:cubicBezTo>
                    <a:pt x="193" y="7169"/>
                    <a:pt x="225" y="6864"/>
                    <a:pt x="317" y="6470"/>
                  </a:cubicBezTo>
                  <a:cubicBezTo>
                    <a:pt x="338" y="6427"/>
                    <a:pt x="303" y="6370"/>
                    <a:pt x="260" y="6359"/>
                  </a:cubicBezTo>
                  <a:cubicBezTo>
                    <a:pt x="252" y="6357"/>
                    <a:pt x="244" y="6356"/>
                    <a:pt x="236" y="6356"/>
                  </a:cubicBezTo>
                  <a:close/>
                  <a:moveTo>
                    <a:pt x="17171" y="7504"/>
                  </a:moveTo>
                  <a:cubicBezTo>
                    <a:pt x="17163" y="7504"/>
                    <a:pt x="17155" y="7505"/>
                    <a:pt x="17147" y="7507"/>
                  </a:cubicBezTo>
                  <a:cubicBezTo>
                    <a:pt x="17101" y="7518"/>
                    <a:pt x="17068" y="7561"/>
                    <a:pt x="17079" y="7607"/>
                  </a:cubicBezTo>
                  <a:cubicBezTo>
                    <a:pt x="17101" y="7731"/>
                    <a:pt x="17125" y="7820"/>
                    <a:pt x="17125" y="7887"/>
                  </a:cubicBezTo>
                  <a:cubicBezTo>
                    <a:pt x="17136" y="7923"/>
                    <a:pt x="17136" y="7944"/>
                    <a:pt x="17136" y="7955"/>
                  </a:cubicBezTo>
                  <a:cubicBezTo>
                    <a:pt x="17147" y="7966"/>
                    <a:pt x="17147" y="7966"/>
                    <a:pt x="17147" y="7979"/>
                  </a:cubicBezTo>
                  <a:lnTo>
                    <a:pt x="17147" y="8484"/>
                  </a:lnTo>
                  <a:cubicBezTo>
                    <a:pt x="17147" y="8541"/>
                    <a:pt x="17179" y="8573"/>
                    <a:pt x="17236" y="8573"/>
                  </a:cubicBezTo>
                  <a:cubicBezTo>
                    <a:pt x="17282" y="8573"/>
                    <a:pt x="17328" y="8541"/>
                    <a:pt x="17328" y="8484"/>
                  </a:cubicBezTo>
                  <a:lnTo>
                    <a:pt x="17328" y="7966"/>
                  </a:lnTo>
                  <a:lnTo>
                    <a:pt x="17328" y="7955"/>
                  </a:lnTo>
                  <a:cubicBezTo>
                    <a:pt x="17328" y="7955"/>
                    <a:pt x="17303" y="7820"/>
                    <a:pt x="17260" y="7574"/>
                  </a:cubicBezTo>
                  <a:cubicBezTo>
                    <a:pt x="17249" y="7535"/>
                    <a:pt x="17215" y="7504"/>
                    <a:pt x="17171" y="7504"/>
                  </a:cubicBezTo>
                  <a:close/>
                  <a:moveTo>
                    <a:pt x="90" y="8608"/>
                  </a:moveTo>
                  <a:cubicBezTo>
                    <a:pt x="33" y="8608"/>
                    <a:pt x="1" y="8641"/>
                    <a:pt x="1" y="8697"/>
                  </a:cubicBezTo>
                  <a:lnTo>
                    <a:pt x="1" y="9599"/>
                  </a:lnTo>
                  <a:cubicBezTo>
                    <a:pt x="1" y="9653"/>
                    <a:pt x="33" y="9688"/>
                    <a:pt x="90" y="9688"/>
                  </a:cubicBezTo>
                  <a:cubicBezTo>
                    <a:pt x="136" y="9688"/>
                    <a:pt x="182" y="9653"/>
                    <a:pt x="182" y="9599"/>
                  </a:cubicBezTo>
                  <a:lnTo>
                    <a:pt x="182" y="8697"/>
                  </a:lnTo>
                  <a:cubicBezTo>
                    <a:pt x="182" y="8641"/>
                    <a:pt x="136" y="8608"/>
                    <a:pt x="90" y="8608"/>
                  </a:cubicBezTo>
                  <a:close/>
                  <a:moveTo>
                    <a:pt x="17236" y="9745"/>
                  </a:moveTo>
                  <a:cubicBezTo>
                    <a:pt x="17179" y="9745"/>
                    <a:pt x="17147" y="9788"/>
                    <a:pt x="17147" y="9834"/>
                  </a:cubicBezTo>
                  <a:lnTo>
                    <a:pt x="17147" y="10733"/>
                  </a:lnTo>
                  <a:cubicBezTo>
                    <a:pt x="17147" y="10790"/>
                    <a:pt x="17179" y="10825"/>
                    <a:pt x="17236" y="10825"/>
                  </a:cubicBezTo>
                  <a:cubicBezTo>
                    <a:pt x="17282" y="10825"/>
                    <a:pt x="17328" y="10790"/>
                    <a:pt x="17328" y="10733"/>
                  </a:cubicBezTo>
                  <a:lnTo>
                    <a:pt x="17328" y="9834"/>
                  </a:lnTo>
                  <a:cubicBezTo>
                    <a:pt x="17328" y="9788"/>
                    <a:pt x="17282" y="9745"/>
                    <a:pt x="17236" y="9745"/>
                  </a:cubicBezTo>
                  <a:close/>
                  <a:moveTo>
                    <a:pt x="90" y="10868"/>
                  </a:moveTo>
                  <a:cubicBezTo>
                    <a:pt x="33" y="10868"/>
                    <a:pt x="1" y="10903"/>
                    <a:pt x="1" y="10960"/>
                  </a:cubicBezTo>
                  <a:lnTo>
                    <a:pt x="1" y="11859"/>
                  </a:lnTo>
                  <a:cubicBezTo>
                    <a:pt x="1" y="11905"/>
                    <a:pt x="33" y="11948"/>
                    <a:pt x="90" y="11948"/>
                  </a:cubicBezTo>
                  <a:cubicBezTo>
                    <a:pt x="136" y="11948"/>
                    <a:pt x="182" y="11905"/>
                    <a:pt x="182" y="11859"/>
                  </a:cubicBezTo>
                  <a:lnTo>
                    <a:pt x="182" y="10960"/>
                  </a:lnTo>
                  <a:cubicBezTo>
                    <a:pt x="182" y="10903"/>
                    <a:pt x="136" y="10868"/>
                    <a:pt x="90" y="10868"/>
                  </a:cubicBezTo>
                  <a:close/>
                  <a:moveTo>
                    <a:pt x="17236" y="11994"/>
                  </a:moveTo>
                  <a:cubicBezTo>
                    <a:pt x="17179" y="11994"/>
                    <a:pt x="17147" y="12040"/>
                    <a:pt x="17147" y="12083"/>
                  </a:cubicBezTo>
                  <a:lnTo>
                    <a:pt x="17147" y="12985"/>
                  </a:lnTo>
                  <a:cubicBezTo>
                    <a:pt x="17147" y="13042"/>
                    <a:pt x="17179" y="13074"/>
                    <a:pt x="17236" y="13074"/>
                  </a:cubicBezTo>
                  <a:cubicBezTo>
                    <a:pt x="17282" y="13074"/>
                    <a:pt x="17328" y="13042"/>
                    <a:pt x="17328" y="12985"/>
                  </a:cubicBezTo>
                  <a:lnTo>
                    <a:pt x="17328" y="12083"/>
                  </a:lnTo>
                  <a:cubicBezTo>
                    <a:pt x="17328" y="12040"/>
                    <a:pt x="17282" y="11994"/>
                    <a:pt x="17236" y="11994"/>
                  </a:cubicBezTo>
                  <a:close/>
                  <a:moveTo>
                    <a:pt x="90" y="13120"/>
                  </a:moveTo>
                  <a:cubicBezTo>
                    <a:pt x="33" y="13120"/>
                    <a:pt x="1" y="13163"/>
                    <a:pt x="1" y="13209"/>
                  </a:cubicBezTo>
                  <a:lnTo>
                    <a:pt x="1" y="14108"/>
                  </a:lnTo>
                  <a:cubicBezTo>
                    <a:pt x="1" y="14165"/>
                    <a:pt x="33" y="14200"/>
                    <a:pt x="90" y="14200"/>
                  </a:cubicBezTo>
                  <a:cubicBezTo>
                    <a:pt x="136" y="14200"/>
                    <a:pt x="182" y="14165"/>
                    <a:pt x="182" y="14108"/>
                  </a:cubicBezTo>
                  <a:lnTo>
                    <a:pt x="182" y="13209"/>
                  </a:lnTo>
                  <a:cubicBezTo>
                    <a:pt x="182" y="13163"/>
                    <a:pt x="136" y="13120"/>
                    <a:pt x="90" y="13120"/>
                  </a:cubicBezTo>
                  <a:close/>
                  <a:moveTo>
                    <a:pt x="17236" y="14243"/>
                  </a:moveTo>
                  <a:cubicBezTo>
                    <a:pt x="17179" y="14243"/>
                    <a:pt x="17147" y="14289"/>
                    <a:pt x="17147" y="14335"/>
                  </a:cubicBezTo>
                  <a:lnTo>
                    <a:pt x="17147" y="15234"/>
                  </a:lnTo>
                  <a:cubicBezTo>
                    <a:pt x="17147" y="15291"/>
                    <a:pt x="17179" y="15324"/>
                    <a:pt x="17236" y="15324"/>
                  </a:cubicBezTo>
                  <a:cubicBezTo>
                    <a:pt x="17282" y="15324"/>
                    <a:pt x="17328" y="15291"/>
                    <a:pt x="17328" y="15234"/>
                  </a:cubicBezTo>
                  <a:lnTo>
                    <a:pt x="17328" y="14335"/>
                  </a:lnTo>
                  <a:cubicBezTo>
                    <a:pt x="17328" y="14289"/>
                    <a:pt x="17282" y="14243"/>
                    <a:pt x="17236" y="14243"/>
                  </a:cubicBezTo>
                  <a:close/>
                  <a:moveTo>
                    <a:pt x="90" y="15380"/>
                  </a:moveTo>
                  <a:cubicBezTo>
                    <a:pt x="33" y="15380"/>
                    <a:pt x="1" y="15415"/>
                    <a:pt x="1" y="15472"/>
                  </a:cubicBezTo>
                  <a:lnTo>
                    <a:pt x="1" y="16371"/>
                  </a:lnTo>
                  <a:cubicBezTo>
                    <a:pt x="1" y="16417"/>
                    <a:pt x="33" y="16460"/>
                    <a:pt x="90" y="16460"/>
                  </a:cubicBezTo>
                  <a:cubicBezTo>
                    <a:pt x="136" y="16460"/>
                    <a:pt x="182" y="16417"/>
                    <a:pt x="182" y="16371"/>
                  </a:cubicBezTo>
                  <a:lnTo>
                    <a:pt x="182" y="15472"/>
                  </a:lnTo>
                  <a:cubicBezTo>
                    <a:pt x="182" y="15415"/>
                    <a:pt x="136" y="15380"/>
                    <a:pt x="90" y="15380"/>
                  </a:cubicBezTo>
                  <a:close/>
                  <a:moveTo>
                    <a:pt x="17236" y="16495"/>
                  </a:moveTo>
                  <a:cubicBezTo>
                    <a:pt x="17179" y="16495"/>
                    <a:pt x="17147" y="16539"/>
                    <a:pt x="17147" y="16584"/>
                  </a:cubicBezTo>
                  <a:lnTo>
                    <a:pt x="17147" y="17484"/>
                  </a:lnTo>
                  <a:cubicBezTo>
                    <a:pt x="17147" y="17540"/>
                    <a:pt x="17179" y="17575"/>
                    <a:pt x="17236" y="17575"/>
                  </a:cubicBezTo>
                  <a:cubicBezTo>
                    <a:pt x="17282" y="17575"/>
                    <a:pt x="17328" y="17540"/>
                    <a:pt x="17328" y="17484"/>
                  </a:cubicBezTo>
                  <a:lnTo>
                    <a:pt x="17328" y="16584"/>
                  </a:lnTo>
                  <a:cubicBezTo>
                    <a:pt x="17328" y="16539"/>
                    <a:pt x="17282" y="16495"/>
                    <a:pt x="17236" y="16495"/>
                  </a:cubicBezTo>
                  <a:close/>
                  <a:moveTo>
                    <a:pt x="90" y="17632"/>
                  </a:moveTo>
                  <a:cubicBezTo>
                    <a:pt x="33" y="17632"/>
                    <a:pt x="1" y="17675"/>
                    <a:pt x="1" y="17721"/>
                  </a:cubicBezTo>
                  <a:lnTo>
                    <a:pt x="1" y="18620"/>
                  </a:lnTo>
                  <a:cubicBezTo>
                    <a:pt x="1" y="18677"/>
                    <a:pt x="33" y="18712"/>
                    <a:pt x="90" y="18712"/>
                  </a:cubicBezTo>
                  <a:cubicBezTo>
                    <a:pt x="136" y="18712"/>
                    <a:pt x="182" y="18677"/>
                    <a:pt x="182" y="18620"/>
                  </a:cubicBezTo>
                  <a:lnTo>
                    <a:pt x="182" y="17721"/>
                  </a:lnTo>
                  <a:cubicBezTo>
                    <a:pt x="182" y="17675"/>
                    <a:pt x="136" y="17632"/>
                    <a:pt x="90" y="17632"/>
                  </a:cubicBezTo>
                  <a:close/>
                  <a:moveTo>
                    <a:pt x="17236" y="18745"/>
                  </a:moveTo>
                  <a:cubicBezTo>
                    <a:pt x="17179" y="18745"/>
                    <a:pt x="17147" y="18790"/>
                    <a:pt x="17147" y="18834"/>
                  </a:cubicBezTo>
                  <a:lnTo>
                    <a:pt x="17147" y="19736"/>
                  </a:lnTo>
                  <a:cubicBezTo>
                    <a:pt x="17147" y="19792"/>
                    <a:pt x="17179" y="19825"/>
                    <a:pt x="17236" y="19825"/>
                  </a:cubicBezTo>
                  <a:cubicBezTo>
                    <a:pt x="17282" y="19825"/>
                    <a:pt x="17328" y="19792"/>
                    <a:pt x="17328" y="19736"/>
                  </a:cubicBezTo>
                  <a:lnTo>
                    <a:pt x="17328" y="18834"/>
                  </a:lnTo>
                  <a:cubicBezTo>
                    <a:pt x="17328" y="18790"/>
                    <a:pt x="17282" y="18745"/>
                    <a:pt x="17236" y="18745"/>
                  </a:cubicBezTo>
                  <a:close/>
                  <a:moveTo>
                    <a:pt x="90" y="19892"/>
                  </a:moveTo>
                  <a:cubicBezTo>
                    <a:pt x="33" y="19892"/>
                    <a:pt x="1" y="19927"/>
                    <a:pt x="1" y="19981"/>
                  </a:cubicBezTo>
                  <a:lnTo>
                    <a:pt x="1" y="20883"/>
                  </a:lnTo>
                  <a:cubicBezTo>
                    <a:pt x="1" y="20926"/>
                    <a:pt x="33" y="20972"/>
                    <a:pt x="90" y="20972"/>
                  </a:cubicBezTo>
                  <a:cubicBezTo>
                    <a:pt x="136" y="20972"/>
                    <a:pt x="182" y="20926"/>
                    <a:pt x="182" y="20883"/>
                  </a:cubicBezTo>
                  <a:lnTo>
                    <a:pt x="182" y="19981"/>
                  </a:lnTo>
                  <a:cubicBezTo>
                    <a:pt x="182" y="19927"/>
                    <a:pt x="136" y="19892"/>
                    <a:pt x="90" y="19892"/>
                  </a:cubicBezTo>
                  <a:close/>
                  <a:moveTo>
                    <a:pt x="17236" y="20994"/>
                  </a:moveTo>
                  <a:cubicBezTo>
                    <a:pt x="17179" y="20994"/>
                    <a:pt x="17147" y="21040"/>
                    <a:pt x="17147" y="21086"/>
                  </a:cubicBezTo>
                  <a:lnTo>
                    <a:pt x="17147" y="21985"/>
                  </a:lnTo>
                  <a:cubicBezTo>
                    <a:pt x="17147" y="22041"/>
                    <a:pt x="17179" y="22074"/>
                    <a:pt x="17236" y="22074"/>
                  </a:cubicBezTo>
                  <a:cubicBezTo>
                    <a:pt x="17282" y="22074"/>
                    <a:pt x="17328" y="22041"/>
                    <a:pt x="17328" y="21985"/>
                  </a:cubicBezTo>
                  <a:lnTo>
                    <a:pt x="17328" y="21086"/>
                  </a:lnTo>
                  <a:cubicBezTo>
                    <a:pt x="17328" y="21040"/>
                    <a:pt x="17282" y="20994"/>
                    <a:pt x="17236" y="20994"/>
                  </a:cubicBezTo>
                  <a:close/>
                  <a:moveTo>
                    <a:pt x="90" y="22141"/>
                  </a:moveTo>
                  <a:cubicBezTo>
                    <a:pt x="33" y="22141"/>
                    <a:pt x="1" y="22187"/>
                    <a:pt x="1" y="22233"/>
                  </a:cubicBezTo>
                  <a:lnTo>
                    <a:pt x="1" y="23143"/>
                  </a:lnTo>
                  <a:cubicBezTo>
                    <a:pt x="1" y="23189"/>
                    <a:pt x="33" y="23235"/>
                    <a:pt x="90" y="23235"/>
                  </a:cubicBezTo>
                  <a:cubicBezTo>
                    <a:pt x="136" y="23235"/>
                    <a:pt x="182" y="23189"/>
                    <a:pt x="182" y="23143"/>
                  </a:cubicBezTo>
                  <a:lnTo>
                    <a:pt x="182" y="22233"/>
                  </a:lnTo>
                  <a:cubicBezTo>
                    <a:pt x="182" y="22187"/>
                    <a:pt x="136" y="22141"/>
                    <a:pt x="90" y="22141"/>
                  </a:cubicBezTo>
                  <a:close/>
                  <a:moveTo>
                    <a:pt x="17236" y="23246"/>
                  </a:moveTo>
                  <a:cubicBezTo>
                    <a:pt x="17179" y="23246"/>
                    <a:pt x="17147" y="23289"/>
                    <a:pt x="17147" y="23335"/>
                  </a:cubicBezTo>
                  <a:lnTo>
                    <a:pt x="17147" y="24234"/>
                  </a:lnTo>
                  <a:cubicBezTo>
                    <a:pt x="17147" y="24291"/>
                    <a:pt x="17179" y="24326"/>
                    <a:pt x="17236" y="24326"/>
                  </a:cubicBezTo>
                  <a:cubicBezTo>
                    <a:pt x="17282" y="24326"/>
                    <a:pt x="17328" y="24291"/>
                    <a:pt x="17328" y="24234"/>
                  </a:cubicBezTo>
                  <a:lnTo>
                    <a:pt x="17328" y="23335"/>
                  </a:lnTo>
                  <a:cubicBezTo>
                    <a:pt x="17328" y="23289"/>
                    <a:pt x="17282" y="23246"/>
                    <a:pt x="17236" y="23246"/>
                  </a:cubicBezTo>
                  <a:close/>
                  <a:moveTo>
                    <a:pt x="17236" y="25495"/>
                  </a:moveTo>
                  <a:cubicBezTo>
                    <a:pt x="17179" y="25495"/>
                    <a:pt x="17147" y="25541"/>
                    <a:pt x="17147" y="25584"/>
                  </a:cubicBezTo>
                  <a:lnTo>
                    <a:pt x="17147" y="26486"/>
                  </a:lnTo>
                  <a:cubicBezTo>
                    <a:pt x="17147" y="26542"/>
                    <a:pt x="17179" y="26575"/>
                    <a:pt x="17236" y="26575"/>
                  </a:cubicBezTo>
                  <a:cubicBezTo>
                    <a:pt x="17282" y="26575"/>
                    <a:pt x="17328" y="26542"/>
                    <a:pt x="17328" y="26486"/>
                  </a:cubicBezTo>
                  <a:lnTo>
                    <a:pt x="17328" y="25584"/>
                  </a:lnTo>
                  <a:cubicBezTo>
                    <a:pt x="17328" y="25541"/>
                    <a:pt x="17282" y="25495"/>
                    <a:pt x="17236" y="25495"/>
                  </a:cubicBezTo>
                  <a:close/>
                  <a:moveTo>
                    <a:pt x="17236" y="27744"/>
                  </a:moveTo>
                  <a:cubicBezTo>
                    <a:pt x="17179" y="27744"/>
                    <a:pt x="17147" y="27790"/>
                    <a:pt x="17147" y="27836"/>
                  </a:cubicBezTo>
                  <a:lnTo>
                    <a:pt x="17147" y="28735"/>
                  </a:lnTo>
                  <a:cubicBezTo>
                    <a:pt x="17147" y="28792"/>
                    <a:pt x="17179" y="28824"/>
                    <a:pt x="17236" y="28824"/>
                  </a:cubicBezTo>
                  <a:cubicBezTo>
                    <a:pt x="17282" y="28824"/>
                    <a:pt x="17328" y="28792"/>
                    <a:pt x="17328" y="28735"/>
                  </a:cubicBezTo>
                  <a:lnTo>
                    <a:pt x="17328" y="27836"/>
                  </a:lnTo>
                  <a:cubicBezTo>
                    <a:pt x="17328" y="27790"/>
                    <a:pt x="17282" y="27744"/>
                    <a:pt x="17236" y="27744"/>
                  </a:cubicBezTo>
                  <a:close/>
                  <a:moveTo>
                    <a:pt x="17236" y="29996"/>
                  </a:moveTo>
                  <a:cubicBezTo>
                    <a:pt x="17179" y="29996"/>
                    <a:pt x="17147" y="30039"/>
                    <a:pt x="17147" y="30085"/>
                  </a:cubicBezTo>
                  <a:lnTo>
                    <a:pt x="17147" y="30984"/>
                  </a:lnTo>
                  <a:cubicBezTo>
                    <a:pt x="17147" y="31041"/>
                    <a:pt x="17179" y="31076"/>
                    <a:pt x="17236" y="31076"/>
                  </a:cubicBezTo>
                  <a:cubicBezTo>
                    <a:pt x="17282" y="31076"/>
                    <a:pt x="17328" y="31041"/>
                    <a:pt x="17328" y="30984"/>
                  </a:cubicBezTo>
                  <a:lnTo>
                    <a:pt x="17328" y="30085"/>
                  </a:lnTo>
                  <a:cubicBezTo>
                    <a:pt x="17328" y="30039"/>
                    <a:pt x="17282" y="29996"/>
                    <a:pt x="17236" y="29996"/>
                  </a:cubicBezTo>
                  <a:close/>
                  <a:moveTo>
                    <a:pt x="17236" y="32245"/>
                  </a:moveTo>
                  <a:cubicBezTo>
                    <a:pt x="17179" y="32245"/>
                    <a:pt x="17147" y="32291"/>
                    <a:pt x="17147" y="32334"/>
                  </a:cubicBezTo>
                  <a:lnTo>
                    <a:pt x="17147" y="33236"/>
                  </a:lnTo>
                  <a:cubicBezTo>
                    <a:pt x="17147" y="33293"/>
                    <a:pt x="17179" y="33325"/>
                    <a:pt x="17236" y="33325"/>
                  </a:cubicBezTo>
                  <a:cubicBezTo>
                    <a:pt x="17282" y="33325"/>
                    <a:pt x="17328" y="33293"/>
                    <a:pt x="17328" y="33236"/>
                  </a:cubicBezTo>
                  <a:lnTo>
                    <a:pt x="17328" y="32334"/>
                  </a:lnTo>
                  <a:cubicBezTo>
                    <a:pt x="17328" y="32291"/>
                    <a:pt x="17282" y="32245"/>
                    <a:pt x="17236" y="32245"/>
                  </a:cubicBezTo>
                  <a:close/>
                  <a:moveTo>
                    <a:pt x="17236" y="34494"/>
                  </a:moveTo>
                  <a:cubicBezTo>
                    <a:pt x="17179" y="34494"/>
                    <a:pt x="17147" y="34540"/>
                    <a:pt x="17147" y="34586"/>
                  </a:cubicBezTo>
                  <a:lnTo>
                    <a:pt x="17147" y="35485"/>
                  </a:lnTo>
                  <a:cubicBezTo>
                    <a:pt x="17147" y="35542"/>
                    <a:pt x="17179" y="35574"/>
                    <a:pt x="17236" y="35574"/>
                  </a:cubicBezTo>
                  <a:cubicBezTo>
                    <a:pt x="17282" y="35574"/>
                    <a:pt x="17328" y="35542"/>
                    <a:pt x="17328" y="35485"/>
                  </a:cubicBezTo>
                  <a:lnTo>
                    <a:pt x="17328" y="34586"/>
                  </a:lnTo>
                  <a:cubicBezTo>
                    <a:pt x="17328" y="34540"/>
                    <a:pt x="17282" y="34494"/>
                    <a:pt x="17236" y="34494"/>
                  </a:cubicBezTo>
                  <a:close/>
                  <a:moveTo>
                    <a:pt x="17236" y="36746"/>
                  </a:moveTo>
                  <a:cubicBezTo>
                    <a:pt x="17179" y="36746"/>
                    <a:pt x="17147" y="36789"/>
                    <a:pt x="17147" y="36835"/>
                  </a:cubicBezTo>
                  <a:lnTo>
                    <a:pt x="17147" y="37734"/>
                  </a:lnTo>
                  <a:cubicBezTo>
                    <a:pt x="17147" y="37791"/>
                    <a:pt x="17179" y="37826"/>
                    <a:pt x="17236" y="37826"/>
                  </a:cubicBezTo>
                  <a:cubicBezTo>
                    <a:pt x="17282" y="37826"/>
                    <a:pt x="17328" y="37791"/>
                    <a:pt x="17328" y="37734"/>
                  </a:cubicBezTo>
                  <a:lnTo>
                    <a:pt x="17328" y="36835"/>
                  </a:lnTo>
                  <a:cubicBezTo>
                    <a:pt x="17328" y="36789"/>
                    <a:pt x="17282" y="36746"/>
                    <a:pt x="17236" y="36746"/>
                  </a:cubicBezTo>
                  <a:close/>
                  <a:moveTo>
                    <a:pt x="17236" y="38995"/>
                  </a:moveTo>
                  <a:cubicBezTo>
                    <a:pt x="17179" y="38995"/>
                    <a:pt x="17147" y="39041"/>
                    <a:pt x="17147" y="39085"/>
                  </a:cubicBezTo>
                  <a:lnTo>
                    <a:pt x="17147" y="39986"/>
                  </a:lnTo>
                  <a:cubicBezTo>
                    <a:pt x="17147" y="40043"/>
                    <a:pt x="17179" y="40075"/>
                    <a:pt x="17236" y="40075"/>
                  </a:cubicBezTo>
                  <a:cubicBezTo>
                    <a:pt x="17282" y="40075"/>
                    <a:pt x="17328" y="40043"/>
                    <a:pt x="17328" y="39986"/>
                  </a:cubicBezTo>
                  <a:lnTo>
                    <a:pt x="17328" y="39085"/>
                  </a:lnTo>
                  <a:cubicBezTo>
                    <a:pt x="17328" y="39041"/>
                    <a:pt x="17282" y="38995"/>
                    <a:pt x="17236" y="38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820100" y="962125"/>
            <a:ext cx="428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820113" y="1618575"/>
            <a:ext cx="4280400" cy="24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" name="Google Shape;62;p7"/>
          <p:cNvSpPr/>
          <p:nvPr>
            <p:ph idx="2" type="pic"/>
          </p:nvPr>
        </p:nvSpPr>
        <p:spPr>
          <a:xfrm>
            <a:off x="563100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3" name="Google Shape;63;p7"/>
          <p:cNvGrpSpPr/>
          <p:nvPr/>
        </p:nvGrpSpPr>
        <p:grpSpPr>
          <a:xfrm>
            <a:off x="470413" y="202326"/>
            <a:ext cx="4810213" cy="4629798"/>
            <a:chOff x="470413" y="202326"/>
            <a:chExt cx="4810213" cy="4629798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1075" y="202326"/>
              <a:ext cx="439551" cy="439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0413" y="4342724"/>
              <a:ext cx="489376" cy="4894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type="title"/>
          </p:nvPr>
        </p:nvSpPr>
        <p:spPr>
          <a:xfrm>
            <a:off x="715100" y="1307100"/>
            <a:ext cx="4667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69" name="Google Shape;69;p8"/>
          <p:cNvGrpSpPr/>
          <p:nvPr/>
        </p:nvGrpSpPr>
        <p:grpSpPr>
          <a:xfrm>
            <a:off x="5248232" y="1935097"/>
            <a:ext cx="4020505" cy="2515103"/>
            <a:chOff x="5248232" y="1935097"/>
            <a:chExt cx="4020505" cy="2515103"/>
          </a:xfrm>
        </p:grpSpPr>
        <p:grpSp>
          <p:nvGrpSpPr>
            <p:cNvPr id="70" name="Google Shape;70;p8"/>
            <p:cNvGrpSpPr/>
            <p:nvPr/>
          </p:nvGrpSpPr>
          <p:grpSpPr>
            <a:xfrm>
              <a:off x="5946147" y="1935097"/>
              <a:ext cx="3197845" cy="1533723"/>
              <a:chOff x="4407722" y="3395897"/>
              <a:chExt cx="3197845" cy="1533723"/>
            </a:xfrm>
          </p:grpSpPr>
          <p:sp>
            <p:nvSpPr>
              <p:cNvPr id="71" name="Google Shape;71;p8"/>
              <p:cNvSpPr/>
              <p:nvPr/>
            </p:nvSpPr>
            <p:spPr>
              <a:xfrm>
                <a:off x="4407722" y="3395897"/>
                <a:ext cx="1073173" cy="1533723"/>
              </a:xfrm>
              <a:custGeom>
                <a:rect b="b" l="l" r="r" t="t"/>
                <a:pathLst>
                  <a:path extrusionOk="0" h="9551" w="6683">
                    <a:moveTo>
                      <a:pt x="3340" y="0"/>
                    </a:moveTo>
                    <a:lnTo>
                      <a:pt x="448" y="1564"/>
                    </a:lnTo>
                    <a:lnTo>
                      <a:pt x="0" y="1564"/>
                    </a:lnTo>
                    <a:lnTo>
                      <a:pt x="0" y="9551"/>
                    </a:lnTo>
                    <a:lnTo>
                      <a:pt x="6683" y="9551"/>
                    </a:lnTo>
                    <a:lnTo>
                      <a:pt x="6683" y="1564"/>
                    </a:lnTo>
                    <a:lnTo>
                      <a:pt x="6232" y="1564"/>
                    </a:lnTo>
                    <a:lnTo>
                      <a:pt x="33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8"/>
              <p:cNvSpPr/>
              <p:nvPr/>
            </p:nvSpPr>
            <p:spPr>
              <a:xfrm>
                <a:off x="6454191" y="3681251"/>
                <a:ext cx="1151377" cy="1248368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8"/>
              <p:cNvSpPr/>
              <p:nvPr/>
            </p:nvSpPr>
            <p:spPr>
              <a:xfrm>
                <a:off x="5551073" y="3646887"/>
                <a:ext cx="854781" cy="1282733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" name="Google Shape;74;p8"/>
            <p:cNvGrpSpPr/>
            <p:nvPr/>
          </p:nvGrpSpPr>
          <p:grpSpPr>
            <a:xfrm flipH="1">
              <a:off x="7108078" y="3366128"/>
              <a:ext cx="2160660" cy="1084072"/>
              <a:chOff x="1605575" y="2552825"/>
              <a:chExt cx="339225" cy="170200"/>
            </a:xfrm>
          </p:grpSpPr>
          <p:sp>
            <p:nvSpPr>
              <p:cNvPr id="75" name="Google Shape;75;p8"/>
              <p:cNvSpPr/>
              <p:nvPr/>
            </p:nvSpPr>
            <p:spPr>
              <a:xfrm>
                <a:off x="1659325" y="2674650"/>
                <a:ext cx="33225" cy="33175"/>
              </a:xfrm>
              <a:custGeom>
                <a:rect b="b" l="l" r="r" t="t"/>
                <a:pathLst>
                  <a:path extrusionOk="0" h="1327" w="1329">
                    <a:moveTo>
                      <a:pt x="664" y="1"/>
                    </a:moveTo>
                    <a:cubicBezTo>
                      <a:pt x="294" y="1"/>
                      <a:pt x="0" y="303"/>
                      <a:pt x="0" y="662"/>
                    </a:cubicBezTo>
                    <a:cubicBezTo>
                      <a:pt x="0" y="1035"/>
                      <a:pt x="294" y="1327"/>
                      <a:pt x="664" y="1327"/>
                    </a:cubicBezTo>
                    <a:cubicBezTo>
                      <a:pt x="1023" y="1327"/>
                      <a:pt x="1329" y="1035"/>
                      <a:pt x="1329" y="662"/>
                    </a:cubicBezTo>
                    <a:cubicBezTo>
                      <a:pt x="1329" y="303"/>
                      <a:pt x="1023" y="1"/>
                      <a:pt x="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>
                <a:off x="1644125" y="2659475"/>
                <a:ext cx="63625" cy="63550"/>
              </a:xfrm>
              <a:custGeom>
                <a:rect b="b" l="l" r="r" t="t"/>
                <a:pathLst>
                  <a:path extrusionOk="0" h="2542" w="2545">
                    <a:moveTo>
                      <a:pt x="1272" y="324"/>
                    </a:moveTo>
                    <a:cubicBezTo>
                      <a:pt x="1791" y="324"/>
                      <a:pt x="2217" y="754"/>
                      <a:pt x="2217" y="1269"/>
                    </a:cubicBezTo>
                    <a:cubicBezTo>
                      <a:pt x="2217" y="1799"/>
                      <a:pt x="1791" y="2214"/>
                      <a:pt x="1272" y="2214"/>
                    </a:cubicBezTo>
                    <a:cubicBezTo>
                      <a:pt x="754" y="2214"/>
                      <a:pt x="327" y="1799"/>
                      <a:pt x="327" y="1269"/>
                    </a:cubicBezTo>
                    <a:cubicBezTo>
                      <a:pt x="327" y="754"/>
                      <a:pt x="754" y="324"/>
                      <a:pt x="1272" y="324"/>
                    </a:cubicBezTo>
                    <a:close/>
                    <a:moveTo>
                      <a:pt x="1272" y="0"/>
                    </a:moveTo>
                    <a:cubicBezTo>
                      <a:pt x="565" y="0"/>
                      <a:pt x="1" y="573"/>
                      <a:pt x="1" y="1269"/>
                    </a:cubicBezTo>
                    <a:cubicBezTo>
                      <a:pt x="1" y="1979"/>
                      <a:pt x="565" y="2541"/>
                      <a:pt x="1272" y="2541"/>
                    </a:cubicBezTo>
                    <a:cubicBezTo>
                      <a:pt x="1969" y="2541"/>
                      <a:pt x="2544" y="1979"/>
                      <a:pt x="2544" y="1269"/>
                    </a:cubicBezTo>
                    <a:cubicBezTo>
                      <a:pt x="2544" y="573"/>
                      <a:pt x="1969" y="0"/>
                      <a:pt x="1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8"/>
              <p:cNvSpPr/>
              <p:nvPr/>
            </p:nvSpPr>
            <p:spPr>
              <a:xfrm>
                <a:off x="1863500" y="2674650"/>
                <a:ext cx="32975" cy="33175"/>
              </a:xfrm>
              <a:custGeom>
                <a:rect b="b" l="l" r="r" t="t"/>
                <a:pathLst>
                  <a:path extrusionOk="0" h="1327" w="1319">
                    <a:moveTo>
                      <a:pt x="665" y="1"/>
                    </a:moveTo>
                    <a:cubicBezTo>
                      <a:pt x="295" y="1"/>
                      <a:pt x="1" y="303"/>
                      <a:pt x="1" y="662"/>
                    </a:cubicBezTo>
                    <a:cubicBezTo>
                      <a:pt x="1" y="1035"/>
                      <a:pt x="295" y="1327"/>
                      <a:pt x="665" y="1327"/>
                    </a:cubicBezTo>
                    <a:cubicBezTo>
                      <a:pt x="1024" y="1327"/>
                      <a:pt x="1319" y="1035"/>
                      <a:pt x="1319" y="662"/>
                    </a:cubicBezTo>
                    <a:cubicBezTo>
                      <a:pt x="1319" y="303"/>
                      <a:pt x="1024" y="1"/>
                      <a:pt x="6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>
                <a:off x="1848050" y="2659475"/>
                <a:ext cx="63875" cy="63550"/>
              </a:xfrm>
              <a:custGeom>
                <a:rect b="b" l="l" r="r" t="t"/>
                <a:pathLst>
                  <a:path extrusionOk="0" h="2542" w="2555">
                    <a:moveTo>
                      <a:pt x="1283" y="324"/>
                    </a:moveTo>
                    <a:cubicBezTo>
                      <a:pt x="1802" y="324"/>
                      <a:pt x="2217" y="754"/>
                      <a:pt x="2217" y="1269"/>
                    </a:cubicBezTo>
                    <a:cubicBezTo>
                      <a:pt x="2217" y="1799"/>
                      <a:pt x="1802" y="2214"/>
                      <a:pt x="1283" y="2214"/>
                    </a:cubicBezTo>
                    <a:cubicBezTo>
                      <a:pt x="754" y="2214"/>
                      <a:pt x="338" y="1799"/>
                      <a:pt x="338" y="1269"/>
                    </a:cubicBezTo>
                    <a:cubicBezTo>
                      <a:pt x="338" y="754"/>
                      <a:pt x="754" y="324"/>
                      <a:pt x="1283" y="324"/>
                    </a:cubicBezTo>
                    <a:close/>
                    <a:moveTo>
                      <a:pt x="1283" y="0"/>
                    </a:moveTo>
                    <a:cubicBezTo>
                      <a:pt x="576" y="0"/>
                      <a:pt x="1" y="573"/>
                      <a:pt x="1" y="1269"/>
                    </a:cubicBezTo>
                    <a:cubicBezTo>
                      <a:pt x="1" y="1979"/>
                      <a:pt x="576" y="2541"/>
                      <a:pt x="1283" y="2541"/>
                    </a:cubicBezTo>
                    <a:cubicBezTo>
                      <a:pt x="1980" y="2541"/>
                      <a:pt x="2555" y="1979"/>
                      <a:pt x="2555" y="1269"/>
                    </a:cubicBezTo>
                    <a:cubicBezTo>
                      <a:pt x="2555" y="573"/>
                      <a:pt x="1980" y="0"/>
                      <a:pt x="1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8"/>
              <p:cNvSpPr/>
              <p:nvPr/>
            </p:nvSpPr>
            <p:spPr>
              <a:xfrm>
                <a:off x="1605575" y="2552825"/>
                <a:ext cx="339225" cy="138400"/>
              </a:xfrm>
              <a:custGeom>
                <a:rect b="b" l="l" r="r" t="t"/>
                <a:pathLst>
                  <a:path extrusionOk="0" h="5536" w="13569">
                    <a:moveTo>
                      <a:pt x="6684" y="270"/>
                    </a:moveTo>
                    <a:lnTo>
                      <a:pt x="6684" y="564"/>
                    </a:lnTo>
                    <a:lnTo>
                      <a:pt x="1589" y="564"/>
                    </a:lnTo>
                    <a:lnTo>
                      <a:pt x="1589" y="270"/>
                    </a:lnTo>
                    <a:close/>
                    <a:moveTo>
                      <a:pt x="4537" y="834"/>
                    </a:moveTo>
                    <a:lnTo>
                      <a:pt x="4537" y="2579"/>
                    </a:lnTo>
                    <a:lnTo>
                      <a:pt x="1351" y="2579"/>
                    </a:lnTo>
                    <a:lnTo>
                      <a:pt x="1351" y="834"/>
                    </a:lnTo>
                    <a:close/>
                    <a:moveTo>
                      <a:pt x="7315" y="834"/>
                    </a:moveTo>
                    <a:lnTo>
                      <a:pt x="8857" y="2579"/>
                    </a:lnTo>
                    <a:lnTo>
                      <a:pt x="5053" y="2579"/>
                    </a:lnTo>
                    <a:lnTo>
                      <a:pt x="5053" y="834"/>
                    </a:lnTo>
                    <a:close/>
                    <a:moveTo>
                      <a:pt x="12400" y="2938"/>
                    </a:moveTo>
                    <a:lnTo>
                      <a:pt x="12400" y="2938"/>
                    </a:lnTo>
                    <a:cubicBezTo>
                      <a:pt x="12400" y="2938"/>
                      <a:pt x="13221" y="3073"/>
                      <a:pt x="13153" y="3805"/>
                    </a:cubicBezTo>
                    <a:cubicBezTo>
                      <a:pt x="13153" y="3805"/>
                      <a:pt x="13108" y="3812"/>
                      <a:pt x="13039" y="3812"/>
                    </a:cubicBezTo>
                    <a:cubicBezTo>
                      <a:pt x="12799" y="3812"/>
                      <a:pt x="12278" y="3724"/>
                      <a:pt x="12400" y="2938"/>
                    </a:cubicBezTo>
                    <a:close/>
                    <a:moveTo>
                      <a:pt x="508" y="0"/>
                    </a:moveTo>
                    <a:lnTo>
                      <a:pt x="508" y="270"/>
                    </a:lnTo>
                    <a:lnTo>
                      <a:pt x="1351" y="270"/>
                    </a:lnTo>
                    <a:lnTo>
                      <a:pt x="1351" y="564"/>
                    </a:lnTo>
                    <a:lnTo>
                      <a:pt x="778" y="564"/>
                    </a:lnTo>
                    <a:lnTo>
                      <a:pt x="508" y="878"/>
                    </a:lnTo>
                    <a:lnTo>
                      <a:pt x="508" y="1644"/>
                    </a:lnTo>
                    <a:lnTo>
                      <a:pt x="160" y="1644"/>
                    </a:lnTo>
                    <a:cubicBezTo>
                      <a:pt x="68" y="1644"/>
                      <a:pt x="1" y="1712"/>
                      <a:pt x="1" y="1790"/>
                    </a:cubicBezTo>
                    <a:lnTo>
                      <a:pt x="1" y="3737"/>
                    </a:lnTo>
                    <a:cubicBezTo>
                      <a:pt x="1" y="3826"/>
                      <a:pt x="68" y="3894"/>
                      <a:pt x="160" y="3894"/>
                    </a:cubicBezTo>
                    <a:lnTo>
                      <a:pt x="508" y="3894"/>
                    </a:lnTo>
                    <a:lnTo>
                      <a:pt x="508" y="4039"/>
                    </a:lnTo>
                    <a:lnTo>
                      <a:pt x="271" y="4039"/>
                    </a:lnTo>
                    <a:lnTo>
                      <a:pt x="271" y="5535"/>
                    </a:lnTo>
                    <a:lnTo>
                      <a:pt x="1364" y="5535"/>
                    </a:lnTo>
                    <a:cubicBezTo>
                      <a:pt x="1364" y="5535"/>
                      <a:pt x="1351" y="4064"/>
                      <a:pt x="2814" y="4064"/>
                    </a:cubicBezTo>
                    <a:cubicBezTo>
                      <a:pt x="4278" y="4064"/>
                      <a:pt x="4299" y="5535"/>
                      <a:pt x="4299" y="5535"/>
                    </a:cubicBezTo>
                    <a:lnTo>
                      <a:pt x="9497" y="5535"/>
                    </a:lnTo>
                    <a:cubicBezTo>
                      <a:pt x="9497" y="5535"/>
                      <a:pt x="9586" y="4064"/>
                      <a:pt x="10982" y="4064"/>
                    </a:cubicBezTo>
                    <a:cubicBezTo>
                      <a:pt x="12367" y="4064"/>
                      <a:pt x="12489" y="5535"/>
                      <a:pt x="12489" y="5535"/>
                    </a:cubicBezTo>
                    <a:lnTo>
                      <a:pt x="13569" y="5535"/>
                    </a:lnTo>
                    <a:lnTo>
                      <a:pt x="13569" y="4007"/>
                    </a:lnTo>
                    <a:lnTo>
                      <a:pt x="13288" y="4007"/>
                    </a:lnTo>
                    <a:lnTo>
                      <a:pt x="13288" y="3624"/>
                    </a:lnTo>
                    <a:cubicBezTo>
                      <a:pt x="13288" y="3624"/>
                      <a:pt x="13469" y="2824"/>
                      <a:pt x="12321" y="2814"/>
                    </a:cubicBezTo>
                    <a:cubicBezTo>
                      <a:pt x="11185" y="2792"/>
                      <a:pt x="9632" y="2533"/>
                      <a:pt x="9632" y="2533"/>
                    </a:cubicBezTo>
                    <a:lnTo>
                      <a:pt x="7561" y="564"/>
                    </a:lnTo>
                    <a:lnTo>
                      <a:pt x="6921" y="564"/>
                    </a:lnTo>
                    <a:lnTo>
                      <a:pt x="6921" y="270"/>
                    </a:lnTo>
                    <a:lnTo>
                      <a:pt x="7561" y="270"/>
                    </a:lnTo>
                    <a:lnTo>
                      <a:pt x="75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p8"/>
            <p:cNvGrpSpPr/>
            <p:nvPr/>
          </p:nvGrpSpPr>
          <p:grpSpPr>
            <a:xfrm>
              <a:off x="5248232" y="3080516"/>
              <a:ext cx="480794" cy="1084049"/>
              <a:chOff x="8269928" y="582825"/>
              <a:chExt cx="654855" cy="1476504"/>
            </a:xfrm>
          </p:grpSpPr>
          <p:sp>
            <p:nvSpPr>
              <p:cNvPr id="81" name="Google Shape;81;p8"/>
              <p:cNvSpPr/>
              <p:nvPr/>
            </p:nvSpPr>
            <p:spPr>
              <a:xfrm>
                <a:off x="8529367" y="1590445"/>
                <a:ext cx="136249" cy="468884"/>
              </a:xfrm>
              <a:custGeom>
                <a:rect b="b" l="l" r="r" t="t"/>
                <a:pathLst>
                  <a:path extrusionOk="0" h="3376" w="981">
                    <a:moveTo>
                      <a:pt x="1" y="1"/>
                    </a:moveTo>
                    <a:lnTo>
                      <a:pt x="1" y="3376"/>
                    </a:lnTo>
                    <a:lnTo>
                      <a:pt x="981" y="3376"/>
                    </a:lnTo>
                    <a:lnTo>
                      <a:pt x="9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8269928" y="582825"/>
                <a:ext cx="654855" cy="1129711"/>
              </a:xfrm>
              <a:custGeom>
                <a:rect b="b" l="l" r="r" t="t"/>
                <a:pathLst>
                  <a:path extrusionOk="0" h="8134" w="4715">
                    <a:moveTo>
                      <a:pt x="2363" y="1"/>
                    </a:moveTo>
                    <a:cubicBezTo>
                      <a:pt x="1059" y="1"/>
                      <a:pt x="0" y="4477"/>
                      <a:pt x="0" y="5771"/>
                    </a:cubicBezTo>
                    <a:cubicBezTo>
                      <a:pt x="0" y="7075"/>
                      <a:pt x="1059" y="8133"/>
                      <a:pt x="2363" y="8133"/>
                    </a:cubicBezTo>
                    <a:cubicBezTo>
                      <a:pt x="3659" y="8133"/>
                      <a:pt x="4715" y="7075"/>
                      <a:pt x="4715" y="5771"/>
                    </a:cubicBezTo>
                    <a:cubicBezTo>
                      <a:pt x="4715" y="4477"/>
                      <a:pt x="3659" y="1"/>
                      <a:pt x="2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" name="Google Shape;83;p8"/>
            <p:cNvGrpSpPr/>
            <p:nvPr/>
          </p:nvGrpSpPr>
          <p:grpSpPr>
            <a:xfrm>
              <a:off x="5782207" y="3080516"/>
              <a:ext cx="480794" cy="1084049"/>
              <a:chOff x="8269928" y="582825"/>
              <a:chExt cx="654855" cy="1476504"/>
            </a:xfrm>
          </p:grpSpPr>
          <p:sp>
            <p:nvSpPr>
              <p:cNvPr id="84" name="Google Shape;84;p8"/>
              <p:cNvSpPr/>
              <p:nvPr/>
            </p:nvSpPr>
            <p:spPr>
              <a:xfrm>
                <a:off x="8529367" y="1590445"/>
                <a:ext cx="136249" cy="468884"/>
              </a:xfrm>
              <a:custGeom>
                <a:rect b="b" l="l" r="r" t="t"/>
                <a:pathLst>
                  <a:path extrusionOk="0" h="3376" w="981">
                    <a:moveTo>
                      <a:pt x="1" y="1"/>
                    </a:moveTo>
                    <a:lnTo>
                      <a:pt x="1" y="3376"/>
                    </a:lnTo>
                    <a:lnTo>
                      <a:pt x="981" y="3376"/>
                    </a:lnTo>
                    <a:lnTo>
                      <a:pt x="9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8269928" y="582825"/>
                <a:ext cx="654855" cy="1129711"/>
              </a:xfrm>
              <a:custGeom>
                <a:rect b="b" l="l" r="r" t="t"/>
                <a:pathLst>
                  <a:path extrusionOk="0" h="8134" w="4715">
                    <a:moveTo>
                      <a:pt x="2363" y="1"/>
                    </a:moveTo>
                    <a:cubicBezTo>
                      <a:pt x="1059" y="1"/>
                      <a:pt x="0" y="4477"/>
                      <a:pt x="0" y="5771"/>
                    </a:cubicBezTo>
                    <a:cubicBezTo>
                      <a:pt x="0" y="7075"/>
                      <a:pt x="1059" y="8133"/>
                      <a:pt x="2363" y="8133"/>
                    </a:cubicBezTo>
                    <a:cubicBezTo>
                      <a:pt x="3659" y="8133"/>
                      <a:pt x="4715" y="7075"/>
                      <a:pt x="4715" y="5771"/>
                    </a:cubicBezTo>
                    <a:cubicBezTo>
                      <a:pt x="4715" y="4477"/>
                      <a:pt x="3659" y="1"/>
                      <a:pt x="2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" name="Google Shape;86;p8"/>
          <p:cNvGrpSpPr/>
          <p:nvPr/>
        </p:nvGrpSpPr>
        <p:grpSpPr>
          <a:xfrm>
            <a:off x="5039028" y="-1373570"/>
            <a:ext cx="3170518" cy="7731396"/>
            <a:chOff x="5039028" y="-1373570"/>
            <a:chExt cx="3170518" cy="7731396"/>
          </a:xfrm>
        </p:grpSpPr>
        <p:grpSp>
          <p:nvGrpSpPr>
            <p:cNvPr id="87" name="Google Shape;87;p8"/>
            <p:cNvGrpSpPr/>
            <p:nvPr/>
          </p:nvGrpSpPr>
          <p:grpSpPr>
            <a:xfrm>
              <a:off x="5039028" y="1935100"/>
              <a:ext cx="2094174" cy="4422725"/>
              <a:chOff x="5039028" y="1935100"/>
              <a:chExt cx="2094174" cy="4422725"/>
            </a:xfrm>
          </p:grpSpPr>
          <p:pic>
            <p:nvPicPr>
              <p:cNvPr id="88" name="Google Shape;88;p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89352" y="1935100"/>
                <a:ext cx="943850" cy="26847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039028" y="3669400"/>
                <a:ext cx="899208" cy="2688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" name="Google Shape;9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75914" y="-1373570"/>
              <a:ext cx="333632" cy="30503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/>
          <p:nvPr>
            <p:ph type="title"/>
          </p:nvPr>
        </p:nvSpPr>
        <p:spPr>
          <a:xfrm>
            <a:off x="4333275" y="1293100"/>
            <a:ext cx="4095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Lexend"/>
              <a:buNone/>
              <a:defRPr sz="45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9"/>
          <p:cNvSpPr txBox="1"/>
          <p:nvPr>
            <p:ph idx="1" type="subTitle"/>
          </p:nvPr>
        </p:nvSpPr>
        <p:spPr>
          <a:xfrm>
            <a:off x="4333319" y="2168600"/>
            <a:ext cx="40956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5" name="Google Shape;95;p9"/>
          <p:cNvGrpSpPr/>
          <p:nvPr/>
        </p:nvGrpSpPr>
        <p:grpSpPr>
          <a:xfrm>
            <a:off x="-988181" y="1096624"/>
            <a:ext cx="5109339" cy="3451119"/>
            <a:chOff x="-988181" y="1096624"/>
            <a:chExt cx="5109339" cy="3451119"/>
          </a:xfrm>
        </p:grpSpPr>
        <p:grpSp>
          <p:nvGrpSpPr>
            <p:cNvPr id="96" name="Google Shape;96;p9"/>
            <p:cNvGrpSpPr/>
            <p:nvPr/>
          </p:nvGrpSpPr>
          <p:grpSpPr>
            <a:xfrm>
              <a:off x="-988181" y="1096624"/>
              <a:ext cx="5109339" cy="1621530"/>
              <a:chOff x="2561019" y="3324674"/>
              <a:chExt cx="5109339" cy="1621530"/>
            </a:xfrm>
          </p:grpSpPr>
          <p:sp>
            <p:nvSpPr>
              <p:cNvPr id="97" name="Google Shape;97;p9"/>
              <p:cNvSpPr/>
              <p:nvPr/>
            </p:nvSpPr>
            <p:spPr>
              <a:xfrm>
                <a:off x="4407722" y="3395897"/>
                <a:ext cx="1073173" cy="1533723"/>
              </a:xfrm>
              <a:custGeom>
                <a:rect b="b" l="l" r="r" t="t"/>
                <a:pathLst>
                  <a:path extrusionOk="0" h="9551" w="6683">
                    <a:moveTo>
                      <a:pt x="3340" y="0"/>
                    </a:moveTo>
                    <a:lnTo>
                      <a:pt x="448" y="1564"/>
                    </a:lnTo>
                    <a:lnTo>
                      <a:pt x="0" y="1564"/>
                    </a:lnTo>
                    <a:lnTo>
                      <a:pt x="0" y="9551"/>
                    </a:lnTo>
                    <a:lnTo>
                      <a:pt x="6683" y="9551"/>
                    </a:lnTo>
                    <a:lnTo>
                      <a:pt x="6683" y="1564"/>
                    </a:lnTo>
                    <a:lnTo>
                      <a:pt x="6232" y="1564"/>
                    </a:lnTo>
                    <a:lnTo>
                      <a:pt x="33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9"/>
              <p:cNvSpPr/>
              <p:nvPr/>
            </p:nvSpPr>
            <p:spPr>
              <a:xfrm>
                <a:off x="2561019" y="3522436"/>
                <a:ext cx="1756130" cy="1407184"/>
              </a:xfrm>
              <a:custGeom>
                <a:rect b="b" l="l" r="r" t="t"/>
                <a:pathLst>
                  <a:path extrusionOk="0" h="8763" w="10936">
                    <a:moveTo>
                      <a:pt x="10825" y="1"/>
                    </a:moveTo>
                    <a:lnTo>
                      <a:pt x="114" y="4556"/>
                    </a:lnTo>
                    <a:lnTo>
                      <a:pt x="0" y="4556"/>
                    </a:lnTo>
                    <a:lnTo>
                      <a:pt x="0" y="4904"/>
                    </a:lnTo>
                    <a:lnTo>
                      <a:pt x="114" y="4904"/>
                    </a:lnTo>
                    <a:lnTo>
                      <a:pt x="114" y="8763"/>
                    </a:lnTo>
                    <a:lnTo>
                      <a:pt x="10825" y="8763"/>
                    </a:lnTo>
                    <a:lnTo>
                      <a:pt x="10825" y="4904"/>
                    </a:lnTo>
                    <a:lnTo>
                      <a:pt x="10936" y="4904"/>
                    </a:lnTo>
                    <a:lnTo>
                      <a:pt x="10936" y="4556"/>
                    </a:lnTo>
                    <a:lnTo>
                      <a:pt x="10825" y="4556"/>
                    </a:lnTo>
                    <a:lnTo>
                      <a:pt x="108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9"/>
              <p:cNvSpPr/>
              <p:nvPr/>
            </p:nvSpPr>
            <p:spPr>
              <a:xfrm>
                <a:off x="5571465" y="3324674"/>
                <a:ext cx="2098893" cy="1621530"/>
              </a:xfrm>
              <a:custGeom>
                <a:rect b="b" l="l" r="r" t="t"/>
                <a:pathLst>
                  <a:path extrusionOk="0" h="6424" w="8315">
                    <a:moveTo>
                      <a:pt x="2115" y="0"/>
                    </a:moveTo>
                    <a:lnTo>
                      <a:pt x="676" y="778"/>
                    </a:lnTo>
                    <a:lnTo>
                      <a:pt x="676" y="2644"/>
                    </a:lnTo>
                    <a:lnTo>
                      <a:pt x="282" y="2644"/>
                    </a:lnTo>
                    <a:lnTo>
                      <a:pt x="282" y="3916"/>
                    </a:lnTo>
                    <a:lnTo>
                      <a:pt x="1" y="3916"/>
                    </a:lnTo>
                    <a:lnTo>
                      <a:pt x="1" y="6424"/>
                    </a:lnTo>
                    <a:lnTo>
                      <a:pt x="676" y="6424"/>
                    </a:lnTo>
                    <a:lnTo>
                      <a:pt x="676" y="5176"/>
                    </a:lnTo>
                    <a:lnTo>
                      <a:pt x="1394" y="5176"/>
                    </a:lnTo>
                    <a:lnTo>
                      <a:pt x="1394" y="6424"/>
                    </a:lnTo>
                    <a:lnTo>
                      <a:pt x="8314" y="6424"/>
                    </a:lnTo>
                    <a:lnTo>
                      <a:pt x="8314" y="3916"/>
                    </a:lnTo>
                    <a:lnTo>
                      <a:pt x="7888" y="3916"/>
                    </a:lnTo>
                    <a:lnTo>
                      <a:pt x="7888" y="2644"/>
                    </a:lnTo>
                    <a:lnTo>
                      <a:pt x="7494" y="2644"/>
                    </a:lnTo>
                    <a:lnTo>
                      <a:pt x="7494" y="0"/>
                    </a:lnTo>
                    <a:lnTo>
                      <a:pt x="6052" y="778"/>
                    </a:lnTo>
                    <a:lnTo>
                      <a:pt x="6052" y="2644"/>
                    </a:lnTo>
                    <a:lnTo>
                      <a:pt x="5660" y="2644"/>
                    </a:lnTo>
                    <a:lnTo>
                      <a:pt x="5660" y="3916"/>
                    </a:lnTo>
                    <a:lnTo>
                      <a:pt x="5188" y="3916"/>
                    </a:lnTo>
                    <a:lnTo>
                      <a:pt x="5188" y="2644"/>
                    </a:lnTo>
                    <a:lnTo>
                      <a:pt x="4793" y="2644"/>
                    </a:lnTo>
                    <a:lnTo>
                      <a:pt x="4793" y="0"/>
                    </a:lnTo>
                    <a:lnTo>
                      <a:pt x="3352" y="778"/>
                    </a:lnTo>
                    <a:lnTo>
                      <a:pt x="3352" y="2644"/>
                    </a:lnTo>
                    <a:lnTo>
                      <a:pt x="2960" y="2644"/>
                    </a:lnTo>
                    <a:lnTo>
                      <a:pt x="2960" y="3916"/>
                    </a:lnTo>
                    <a:lnTo>
                      <a:pt x="2509" y="3916"/>
                    </a:lnTo>
                    <a:lnTo>
                      <a:pt x="2509" y="2644"/>
                    </a:lnTo>
                    <a:lnTo>
                      <a:pt x="2115" y="2644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9"/>
            <p:cNvGrpSpPr/>
            <p:nvPr/>
          </p:nvGrpSpPr>
          <p:grpSpPr>
            <a:xfrm>
              <a:off x="1051151" y="2369903"/>
              <a:ext cx="1505530" cy="1621637"/>
              <a:chOff x="1243901" y="2257778"/>
              <a:chExt cx="1505530" cy="1621637"/>
            </a:xfrm>
          </p:grpSpPr>
          <p:grpSp>
            <p:nvGrpSpPr>
              <p:cNvPr id="101" name="Google Shape;101;p9"/>
              <p:cNvGrpSpPr/>
              <p:nvPr/>
            </p:nvGrpSpPr>
            <p:grpSpPr>
              <a:xfrm>
                <a:off x="1243901" y="2820323"/>
                <a:ext cx="626486" cy="1059091"/>
                <a:chOff x="2242975" y="1605226"/>
                <a:chExt cx="827700" cy="1399249"/>
              </a:xfrm>
            </p:grpSpPr>
            <p:sp>
              <p:nvSpPr>
                <p:cNvPr id="102" name="Google Shape;102;p9"/>
                <p:cNvSpPr/>
                <p:nvPr/>
              </p:nvSpPr>
              <p:spPr>
                <a:xfrm>
                  <a:off x="2333283" y="1605226"/>
                  <a:ext cx="294995" cy="261706"/>
                </a:xfrm>
                <a:custGeom>
                  <a:rect b="b" l="l" r="r" t="t"/>
                  <a:pathLst>
                    <a:path extrusionOk="0" h="12154" w="13700">
                      <a:moveTo>
                        <a:pt x="6841" y="1"/>
                      </a:moveTo>
                      <a:cubicBezTo>
                        <a:pt x="6177" y="1"/>
                        <a:pt x="5503" y="110"/>
                        <a:pt x="4841" y="342"/>
                      </a:cubicBezTo>
                      <a:cubicBezTo>
                        <a:pt x="1674" y="1460"/>
                        <a:pt x="0" y="4931"/>
                        <a:pt x="1123" y="8094"/>
                      </a:cubicBezTo>
                      <a:cubicBezTo>
                        <a:pt x="1993" y="10597"/>
                        <a:pt x="4342" y="12154"/>
                        <a:pt x="6851" y="12154"/>
                      </a:cubicBezTo>
                      <a:cubicBezTo>
                        <a:pt x="7517" y="12154"/>
                        <a:pt x="8194" y="12044"/>
                        <a:pt x="8859" y="11813"/>
                      </a:cubicBezTo>
                      <a:cubicBezTo>
                        <a:pt x="12026" y="10711"/>
                        <a:pt x="13700" y="7240"/>
                        <a:pt x="12577" y="4077"/>
                      </a:cubicBezTo>
                      <a:cubicBezTo>
                        <a:pt x="11706" y="1572"/>
                        <a:pt x="9352" y="1"/>
                        <a:pt x="68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9"/>
                <p:cNvSpPr/>
                <p:nvPr/>
              </p:nvSpPr>
              <p:spPr>
                <a:xfrm>
                  <a:off x="2242975" y="1880650"/>
                  <a:ext cx="827700" cy="1123825"/>
                </a:xfrm>
                <a:custGeom>
                  <a:rect b="b" l="l" r="r" t="t"/>
                  <a:pathLst>
                    <a:path extrusionOk="0" h="44953" w="33108">
                      <a:moveTo>
                        <a:pt x="15131" y="1"/>
                      </a:moveTo>
                      <a:cubicBezTo>
                        <a:pt x="15027" y="1"/>
                        <a:pt x="14923" y="7"/>
                        <a:pt x="14819" y="20"/>
                      </a:cubicBezTo>
                      <a:lnTo>
                        <a:pt x="6976" y="1066"/>
                      </a:lnTo>
                      <a:cubicBezTo>
                        <a:pt x="6246" y="1156"/>
                        <a:pt x="5606" y="1565"/>
                        <a:pt x="5213" y="2189"/>
                      </a:cubicBezTo>
                      <a:lnTo>
                        <a:pt x="483" y="9626"/>
                      </a:lnTo>
                      <a:cubicBezTo>
                        <a:pt x="129" y="10176"/>
                        <a:pt x="0" y="10851"/>
                        <a:pt x="146" y="11491"/>
                      </a:cubicBezTo>
                      <a:lnTo>
                        <a:pt x="1870" y="19248"/>
                      </a:lnTo>
                      <a:cubicBezTo>
                        <a:pt x="2135" y="20405"/>
                        <a:pt x="3151" y="21186"/>
                        <a:pt x="4291" y="21186"/>
                      </a:cubicBezTo>
                      <a:cubicBezTo>
                        <a:pt x="4466" y="21186"/>
                        <a:pt x="4645" y="21169"/>
                        <a:pt x="4842" y="21131"/>
                      </a:cubicBezTo>
                      <a:cubicBezTo>
                        <a:pt x="6174" y="20832"/>
                        <a:pt x="7010" y="19513"/>
                        <a:pt x="6707" y="18164"/>
                      </a:cubicBezTo>
                      <a:lnTo>
                        <a:pt x="5213" y="11419"/>
                      </a:lnTo>
                      <a:lnTo>
                        <a:pt x="6746" y="9002"/>
                      </a:lnTo>
                      <a:lnTo>
                        <a:pt x="7757" y="17698"/>
                      </a:lnTo>
                      <a:lnTo>
                        <a:pt x="8594" y="29742"/>
                      </a:lnTo>
                      <a:lnTo>
                        <a:pt x="3685" y="41516"/>
                      </a:lnTo>
                      <a:cubicBezTo>
                        <a:pt x="3168" y="42780"/>
                        <a:pt x="3757" y="44240"/>
                        <a:pt x="5017" y="44756"/>
                      </a:cubicBezTo>
                      <a:cubicBezTo>
                        <a:pt x="5337" y="44897"/>
                        <a:pt x="5657" y="44953"/>
                        <a:pt x="5977" y="44953"/>
                      </a:cubicBezTo>
                      <a:cubicBezTo>
                        <a:pt x="6959" y="44953"/>
                        <a:pt x="7864" y="44381"/>
                        <a:pt x="8274" y="43420"/>
                      </a:cubicBezTo>
                      <a:lnTo>
                        <a:pt x="13397" y="31112"/>
                      </a:lnTo>
                      <a:cubicBezTo>
                        <a:pt x="13538" y="30758"/>
                        <a:pt x="13593" y="30382"/>
                        <a:pt x="13576" y="29989"/>
                      </a:cubicBezTo>
                      <a:lnTo>
                        <a:pt x="13183" y="24388"/>
                      </a:lnTo>
                      <a:lnTo>
                        <a:pt x="16261" y="24388"/>
                      </a:lnTo>
                      <a:lnTo>
                        <a:pt x="19694" y="31253"/>
                      </a:lnTo>
                      <a:lnTo>
                        <a:pt x="22221" y="42993"/>
                      </a:lnTo>
                      <a:cubicBezTo>
                        <a:pt x="22469" y="44150"/>
                        <a:pt x="23481" y="44953"/>
                        <a:pt x="24637" y="44953"/>
                      </a:cubicBezTo>
                      <a:cubicBezTo>
                        <a:pt x="24800" y="44953"/>
                        <a:pt x="24975" y="44931"/>
                        <a:pt x="25154" y="44897"/>
                      </a:cubicBezTo>
                      <a:cubicBezTo>
                        <a:pt x="26490" y="44611"/>
                        <a:pt x="27344" y="43296"/>
                        <a:pt x="27058" y="41964"/>
                      </a:cubicBezTo>
                      <a:lnTo>
                        <a:pt x="24480" y="29904"/>
                      </a:lnTo>
                      <a:cubicBezTo>
                        <a:pt x="24424" y="29690"/>
                        <a:pt x="24356" y="29494"/>
                        <a:pt x="24266" y="29315"/>
                      </a:cubicBezTo>
                      <a:lnTo>
                        <a:pt x="18341" y="17485"/>
                      </a:lnTo>
                      <a:lnTo>
                        <a:pt x="17380" y="9267"/>
                      </a:lnTo>
                      <a:lnTo>
                        <a:pt x="21436" y="14373"/>
                      </a:lnTo>
                      <a:cubicBezTo>
                        <a:pt x="21828" y="14872"/>
                        <a:pt x="22396" y="15193"/>
                        <a:pt x="23037" y="15282"/>
                      </a:cubicBezTo>
                      <a:lnTo>
                        <a:pt x="30136" y="16260"/>
                      </a:lnTo>
                      <a:cubicBezTo>
                        <a:pt x="30254" y="16277"/>
                        <a:pt x="30371" y="16285"/>
                        <a:pt x="30487" y="16285"/>
                      </a:cubicBezTo>
                      <a:cubicBezTo>
                        <a:pt x="31695" y="16285"/>
                        <a:pt x="32749" y="15377"/>
                        <a:pt x="32928" y="14142"/>
                      </a:cubicBezTo>
                      <a:cubicBezTo>
                        <a:pt x="33107" y="12789"/>
                        <a:pt x="32164" y="11547"/>
                        <a:pt x="30811" y="11350"/>
                      </a:cubicBezTo>
                      <a:lnTo>
                        <a:pt x="24693" y="10514"/>
                      </a:lnTo>
                      <a:lnTo>
                        <a:pt x="17077" y="925"/>
                      </a:lnTo>
                      <a:cubicBezTo>
                        <a:pt x="16608" y="333"/>
                        <a:pt x="15880" y="1"/>
                        <a:pt x="151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" name="Google Shape;104;p9"/>
              <p:cNvGrpSpPr/>
              <p:nvPr/>
            </p:nvGrpSpPr>
            <p:grpSpPr>
              <a:xfrm>
                <a:off x="1740896" y="2257778"/>
                <a:ext cx="1008536" cy="1621515"/>
                <a:chOff x="1450050" y="2975575"/>
                <a:chExt cx="285850" cy="459600"/>
              </a:xfrm>
            </p:grpSpPr>
            <p:sp>
              <p:nvSpPr>
                <p:cNvPr id="105" name="Google Shape;105;p9"/>
                <p:cNvSpPr/>
                <p:nvPr/>
              </p:nvSpPr>
              <p:spPr>
                <a:xfrm>
                  <a:off x="1540925" y="2975575"/>
                  <a:ext cx="79600" cy="79625"/>
                </a:xfrm>
                <a:custGeom>
                  <a:rect b="b" l="l" r="r" t="t"/>
                  <a:pathLst>
                    <a:path extrusionOk="0" h="3185" w="3184">
                      <a:moveTo>
                        <a:pt x="1588" y="1"/>
                      </a:moveTo>
                      <a:cubicBezTo>
                        <a:pt x="710" y="1"/>
                        <a:pt x="0" y="722"/>
                        <a:pt x="0" y="1599"/>
                      </a:cubicBezTo>
                      <a:cubicBezTo>
                        <a:pt x="0" y="2477"/>
                        <a:pt x="710" y="3184"/>
                        <a:pt x="1588" y="3184"/>
                      </a:cubicBezTo>
                      <a:cubicBezTo>
                        <a:pt x="2476" y="3184"/>
                        <a:pt x="3184" y="2477"/>
                        <a:pt x="3184" y="1599"/>
                      </a:cubicBezTo>
                      <a:cubicBezTo>
                        <a:pt x="3184" y="722"/>
                        <a:pt x="2476" y="1"/>
                        <a:pt x="15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9"/>
                <p:cNvSpPr/>
                <p:nvPr/>
              </p:nvSpPr>
              <p:spPr>
                <a:xfrm>
                  <a:off x="1450050" y="3059600"/>
                  <a:ext cx="285850" cy="375575"/>
                </a:xfrm>
                <a:custGeom>
                  <a:rect b="b" l="l" r="r" t="t"/>
                  <a:pathLst>
                    <a:path extrusionOk="0" h="15023" w="11434">
                      <a:moveTo>
                        <a:pt x="6150" y="1"/>
                      </a:moveTo>
                      <a:cubicBezTo>
                        <a:pt x="6129" y="1"/>
                        <a:pt x="6113" y="2"/>
                        <a:pt x="6100" y="4"/>
                      </a:cubicBezTo>
                      <a:cubicBezTo>
                        <a:pt x="6087" y="4"/>
                        <a:pt x="6076" y="4"/>
                        <a:pt x="6065" y="15"/>
                      </a:cubicBezTo>
                      <a:cubicBezTo>
                        <a:pt x="5898" y="82"/>
                        <a:pt x="4086" y="768"/>
                        <a:pt x="3983" y="1184"/>
                      </a:cubicBezTo>
                      <a:cubicBezTo>
                        <a:pt x="3873" y="1635"/>
                        <a:pt x="2982" y="3774"/>
                        <a:pt x="2555" y="4133"/>
                      </a:cubicBezTo>
                      <a:cubicBezTo>
                        <a:pt x="2218" y="4424"/>
                        <a:pt x="1183" y="4999"/>
                        <a:pt x="565" y="5259"/>
                      </a:cubicBezTo>
                      <a:cubicBezTo>
                        <a:pt x="249" y="5326"/>
                        <a:pt x="1" y="5596"/>
                        <a:pt x="1" y="5934"/>
                      </a:cubicBezTo>
                      <a:cubicBezTo>
                        <a:pt x="1" y="6314"/>
                        <a:pt x="317" y="6630"/>
                        <a:pt x="700" y="6630"/>
                      </a:cubicBezTo>
                      <a:cubicBezTo>
                        <a:pt x="835" y="6630"/>
                        <a:pt x="957" y="6584"/>
                        <a:pt x="1059" y="6528"/>
                      </a:cubicBezTo>
                      <a:cubicBezTo>
                        <a:pt x="1621" y="6417"/>
                        <a:pt x="2758" y="5799"/>
                        <a:pt x="3084" y="5550"/>
                      </a:cubicBezTo>
                      <a:cubicBezTo>
                        <a:pt x="3319" y="5380"/>
                        <a:pt x="4513" y="4683"/>
                        <a:pt x="4726" y="4257"/>
                      </a:cubicBezTo>
                      <a:cubicBezTo>
                        <a:pt x="4756" y="4201"/>
                        <a:pt x="4811" y="4175"/>
                        <a:pt x="4866" y="4175"/>
                      </a:cubicBezTo>
                      <a:cubicBezTo>
                        <a:pt x="4934" y="4175"/>
                        <a:pt x="5001" y="4215"/>
                        <a:pt x="5020" y="4289"/>
                      </a:cubicBezTo>
                      <a:cubicBezTo>
                        <a:pt x="5155" y="4964"/>
                        <a:pt x="5031" y="6595"/>
                        <a:pt x="5031" y="6787"/>
                      </a:cubicBezTo>
                      <a:cubicBezTo>
                        <a:pt x="5031" y="7057"/>
                        <a:pt x="3670" y="9093"/>
                        <a:pt x="3198" y="9970"/>
                      </a:cubicBezTo>
                      <a:cubicBezTo>
                        <a:pt x="2871" y="10591"/>
                        <a:pt x="2679" y="13594"/>
                        <a:pt x="2679" y="14290"/>
                      </a:cubicBezTo>
                      <a:cubicBezTo>
                        <a:pt x="2679" y="14315"/>
                        <a:pt x="2690" y="14336"/>
                        <a:pt x="2701" y="14358"/>
                      </a:cubicBezTo>
                      <a:cubicBezTo>
                        <a:pt x="2768" y="14741"/>
                        <a:pt x="3106" y="15022"/>
                        <a:pt x="3500" y="15022"/>
                      </a:cubicBezTo>
                      <a:cubicBezTo>
                        <a:pt x="3951" y="15022"/>
                        <a:pt x="4321" y="14663"/>
                        <a:pt x="4321" y="14201"/>
                      </a:cubicBezTo>
                      <a:lnTo>
                        <a:pt x="4321" y="14169"/>
                      </a:lnTo>
                      <a:cubicBezTo>
                        <a:pt x="4445" y="13345"/>
                        <a:pt x="4704" y="10950"/>
                        <a:pt x="4839" y="10680"/>
                      </a:cubicBezTo>
                      <a:cubicBezTo>
                        <a:pt x="4964" y="10443"/>
                        <a:pt x="6100" y="8620"/>
                        <a:pt x="6481" y="7959"/>
                      </a:cubicBezTo>
                      <a:cubicBezTo>
                        <a:pt x="6511" y="7903"/>
                        <a:pt x="6562" y="7877"/>
                        <a:pt x="6612" y="7877"/>
                      </a:cubicBezTo>
                      <a:cubicBezTo>
                        <a:pt x="6673" y="7877"/>
                        <a:pt x="6733" y="7917"/>
                        <a:pt x="6751" y="7991"/>
                      </a:cubicBezTo>
                      <a:cubicBezTo>
                        <a:pt x="6943" y="8712"/>
                        <a:pt x="7348" y="10286"/>
                        <a:pt x="7394" y="10489"/>
                      </a:cubicBezTo>
                      <a:cubicBezTo>
                        <a:pt x="7450" y="10702"/>
                        <a:pt x="8833" y="13178"/>
                        <a:pt x="9295" y="14034"/>
                      </a:cubicBezTo>
                      <a:cubicBezTo>
                        <a:pt x="9394" y="14371"/>
                        <a:pt x="9710" y="14617"/>
                        <a:pt x="10083" y="14617"/>
                      </a:cubicBezTo>
                      <a:cubicBezTo>
                        <a:pt x="10531" y="14617"/>
                        <a:pt x="10904" y="14247"/>
                        <a:pt x="10904" y="13796"/>
                      </a:cubicBezTo>
                      <a:cubicBezTo>
                        <a:pt x="10904" y="13583"/>
                        <a:pt x="10826" y="13391"/>
                        <a:pt x="10691" y="13246"/>
                      </a:cubicBezTo>
                      <a:cubicBezTo>
                        <a:pt x="10261" y="12311"/>
                        <a:pt x="9014" y="9611"/>
                        <a:pt x="8979" y="9465"/>
                      </a:cubicBezTo>
                      <a:cubicBezTo>
                        <a:pt x="8935" y="9284"/>
                        <a:pt x="8800" y="6382"/>
                        <a:pt x="8800" y="6136"/>
                      </a:cubicBezTo>
                      <a:lnTo>
                        <a:pt x="8800" y="6101"/>
                      </a:lnTo>
                      <a:lnTo>
                        <a:pt x="8147" y="3198"/>
                      </a:lnTo>
                      <a:cubicBezTo>
                        <a:pt x="8131" y="3096"/>
                        <a:pt x="8210" y="3014"/>
                        <a:pt x="8298" y="3014"/>
                      </a:cubicBezTo>
                      <a:cubicBezTo>
                        <a:pt x="8326" y="3014"/>
                        <a:pt x="8355" y="3023"/>
                        <a:pt x="8382" y="3042"/>
                      </a:cubicBezTo>
                      <a:cubicBezTo>
                        <a:pt x="8946" y="3436"/>
                        <a:pt x="9621" y="4044"/>
                        <a:pt x="9621" y="4122"/>
                      </a:cubicBezTo>
                      <a:cubicBezTo>
                        <a:pt x="9621" y="4222"/>
                        <a:pt x="10137" y="5607"/>
                        <a:pt x="10161" y="6123"/>
                      </a:cubicBezTo>
                      <a:cubicBezTo>
                        <a:pt x="10161" y="6158"/>
                        <a:pt x="10172" y="6190"/>
                        <a:pt x="10194" y="6225"/>
                      </a:cubicBezTo>
                      <a:cubicBezTo>
                        <a:pt x="10286" y="6474"/>
                        <a:pt x="10520" y="6641"/>
                        <a:pt x="10790" y="6641"/>
                      </a:cubicBezTo>
                      <a:cubicBezTo>
                        <a:pt x="11117" y="6641"/>
                        <a:pt x="11376" y="6417"/>
                        <a:pt x="11420" y="6101"/>
                      </a:cubicBezTo>
                      <a:cubicBezTo>
                        <a:pt x="11433" y="6090"/>
                        <a:pt x="11433" y="6079"/>
                        <a:pt x="11433" y="6055"/>
                      </a:cubicBezTo>
                      <a:lnTo>
                        <a:pt x="11433" y="6023"/>
                      </a:lnTo>
                      <a:lnTo>
                        <a:pt x="11433" y="6012"/>
                      </a:lnTo>
                      <a:cubicBezTo>
                        <a:pt x="11433" y="5966"/>
                        <a:pt x="11433" y="5934"/>
                        <a:pt x="11420" y="5899"/>
                      </a:cubicBezTo>
                      <a:cubicBezTo>
                        <a:pt x="11320" y="4989"/>
                        <a:pt x="10475" y="2726"/>
                        <a:pt x="10453" y="2648"/>
                      </a:cubicBezTo>
                      <a:cubicBezTo>
                        <a:pt x="10431" y="2569"/>
                        <a:pt x="8001" y="488"/>
                        <a:pt x="7685" y="263"/>
                      </a:cubicBezTo>
                      <a:cubicBezTo>
                        <a:pt x="7675" y="250"/>
                        <a:pt x="7653" y="250"/>
                        <a:pt x="7639" y="250"/>
                      </a:cubicBezTo>
                      <a:cubicBezTo>
                        <a:pt x="7451" y="210"/>
                        <a:pt x="6432" y="1"/>
                        <a:pt x="61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7" name="Google Shape;107;p9"/>
            <p:cNvSpPr/>
            <p:nvPr/>
          </p:nvSpPr>
          <p:spPr>
            <a:xfrm>
              <a:off x="2818575" y="2331107"/>
              <a:ext cx="1111684" cy="2216636"/>
            </a:xfrm>
            <a:custGeom>
              <a:rect b="b" l="l" r="r" t="t"/>
              <a:pathLst>
                <a:path extrusionOk="0" h="63880" w="32037">
                  <a:moveTo>
                    <a:pt x="8057" y="1"/>
                  </a:moveTo>
                  <a:lnTo>
                    <a:pt x="1939" y="39"/>
                  </a:lnTo>
                  <a:cubicBezTo>
                    <a:pt x="1619" y="39"/>
                    <a:pt x="1316" y="107"/>
                    <a:pt x="1051" y="253"/>
                  </a:cubicBezTo>
                  <a:cubicBezTo>
                    <a:pt x="1051" y="253"/>
                    <a:pt x="1034" y="253"/>
                    <a:pt x="1034" y="270"/>
                  </a:cubicBezTo>
                  <a:lnTo>
                    <a:pt x="1013" y="270"/>
                  </a:lnTo>
                  <a:cubicBezTo>
                    <a:pt x="944" y="304"/>
                    <a:pt x="872" y="359"/>
                    <a:pt x="799" y="411"/>
                  </a:cubicBezTo>
                  <a:cubicBezTo>
                    <a:pt x="321" y="748"/>
                    <a:pt x="18" y="1303"/>
                    <a:pt x="1" y="1922"/>
                  </a:cubicBezTo>
                  <a:lnTo>
                    <a:pt x="1" y="1994"/>
                  </a:lnTo>
                  <a:lnTo>
                    <a:pt x="1" y="2208"/>
                  </a:lnTo>
                  <a:lnTo>
                    <a:pt x="1" y="3275"/>
                  </a:lnTo>
                  <a:cubicBezTo>
                    <a:pt x="1" y="3685"/>
                    <a:pt x="500" y="3950"/>
                    <a:pt x="748" y="4022"/>
                  </a:cubicBezTo>
                  <a:cubicBezTo>
                    <a:pt x="1760" y="4270"/>
                    <a:pt x="3237" y="4415"/>
                    <a:pt x="4770" y="4415"/>
                  </a:cubicBezTo>
                  <a:cubicBezTo>
                    <a:pt x="6422" y="4415"/>
                    <a:pt x="8112" y="4253"/>
                    <a:pt x="9286" y="3971"/>
                  </a:cubicBezTo>
                  <a:cubicBezTo>
                    <a:pt x="9551" y="3898"/>
                    <a:pt x="10033" y="3630"/>
                    <a:pt x="10033" y="3224"/>
                  </a:cubicBezTo>
                  <a:lnTo>
                    <a:pt x="10033" y="3117"/>
                  </a:lnTo>
                  <a:lnTo>
                    <a:pt x="20582" y="3117"/>
                  </a:lnTo>
                  <a:cubicBezTo>
                    <a:pt x="24369" y="3117"/>
                    <a:pt x="27447" y="6191"/>
                    <a:pt x="27447" y="9982"/>
                  </a:cubicBezTo>
                  <a:lnTo>
                    <a:pt x="27447" y="42444"/>
                  </a:lnTo>
                  <a:cubicBezTo>
                    <a:pt x="26756" y="42730"/>
                    <a:pt x="26222" y="43354"/>
                    <a:pt x="26077" y="44101"/>
                  </a:cubicBezTo>
                  <a:cubicBezTo>
                    <a:pt x="26060" y="44242"/>
                    <a:pt x="26043" y="44383"/>
                    <a:pt x="26043" y="44528"/>
                  </a:cubicBezTo>
                  <a:lnTo>
                    <a:pt x="26043" y="60998"/>
                  </a:lnTo>
                  <a:lnTo>
                    <a:pt x="25543" y="60998"/>
                  </a:lnTo>
                  <a:cubicBezTo>
                    <a:pt x="25402" y="60998"/>
                    <a:pt x="25278" y="61105"/>
                    <a:pt x="25278" y="61246"/>
                  </a:cubicBezTo>
                  <a:lnTo>
                    <a:pt x="25278" y="61263"/>
                  </a:lnTo>
                  <a:lnTo>
                    <a:pt x="25278" y="62437"/>
                  </a:lnTo>
                  <a:lnTo>
                    <a:pt x="24834" y="62437"/>
                  </a:lnTo>
                  <a:cubicBezTo>
                    <a:pt x="24689" y="62437"/>
                    <a:pt x="24565" y="62565"/>
                    <a:pt x="24565" y="62723"/>
                  </a:cubicBezTo>
                  <a:lnTo>
                    <a:pt x="24565" y="63880"/>
                  </a:lnTo>
                  <a:lnTo>
                    <a:pt x="32036" y="63880"/>
                  </a:lnTo>
                  <a:lnTo>
                    <a:pt x="32036" y="62723"/>
                  </a:lnTo>
                  <a:cubicBezTo>
                    <a:pt x="32036" y="62565"/>
                    <a:pt x="31913" y="62437"/>
                    <a:pt x="31750" y="62437"/>
                  </a:cubicBezTo>
                  <a:lnTo>
                    <a:pt x="31323" y="62437"/>
                  </a:lnTo>
                  <a:lnTo>
                    <a:pt x="31323" y="61263"/>
                  </a:lnTo>
                  <a:lnTo>
                    <a:pt x="31323" y="61246"/>
                  </a:lnTo>
                  <a:cubicBezTo>
                    <a:pt x="31323" y="61105"/>
                    <a:pt x="31200" y="60998"/>
                    <a:pt x="31059" y="60998"/>
                  </a:cubicBezTo>
                  <a:lnTo>
                    <a:pt x="30559" y="60998"/>
                  </a:lnTo>
                  <a:lnTo>
                    <a:pt x="30559" y="44528"/>
                  </a:lnTo>
                  <a:cubicBezTo>
                    <a:pt x="30559" y="44383"/>
                    <a:pt x="30542" y="44242"/>
                    <a:pt x="30525" y="44101"/>
                  </a:cubicBezTo>
                  <a:cubicBezTo>
                    <a:pt x="30384" y="43332"/>
                    <a:pt x="29851" y="42713"/>
                    <a:pt x="29138" y="42427"/>
                  </a:cubicBezTo>
                  <a:lnTo>
                    <a:pt x="29138" y="9465"/>
                  </a:lnTo>
                  <a:cubicBezTo>
                    <a:pt x="29138" y="5038"/>
                    <a:pt x="25543" y="1427"/>
                    <a:pt x="21099" y="1427"/>
                  </a:cubicBezTo>
                  <a:lnTo>
                    <a:pt x="9961" y="1427"/>
                  </a:lnTo>
                  <a:cubicBezTo>
                    <a:pt x="9910" y="1281"/>
                    <a:pt x="9854" y="1141"/>
                    <a:pt x="9786" y="1000"/>
                  </a:cubicBezTo>
                  <a:cubicBezTo>
                    <a:pt x="9679" y="803"/>
                    <a:pt x="9517" y="624"/>
                    <a:pt x="9338" y="466"/>
                  </a:cubicBezTo>
                  <a:cubicBezTo>
                    <a:pt x="9000" y="180"/>
                    <a:pt x="8556" y="1"/>
                    <a:pt x="80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9"/>
          <p:cNvGrpSpPr/>
          <p:nvPr/>
        </p:nvGrpSpPr>
        <p:grpSpPr>
          <a:xfrm>
            <a:off x="243178" y="1619400"/>
            <a:ext cx="3228522" cy="4634100"/>
            <a:chOff x="243178" y="1619400"/>
            <a:chExt cx="3228522" cy="4634100"/>
          </a:xfrm>
        </p:grpSpPr>
        <p:pic>
          <p:nvPicPr>
            <p:cNvPr id="109" name="Google Shape;10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85385" y="3565075"/>
              <a:ext cx="786315" cy="268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3178" y="1619400"/>
              <a:ext cx="943840" cy="268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/>
          <p:nvPr>
            <p:ph idx="2" type="pic"/>
          </p:nvPr>
        </p:nvSpPr>
        <p:spPr>
          <a:xfrm>
            <a:off x="6925" y="-10275"/>
            <a:ext cx="91440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0"/>
          <p:cNvSpPr txBox="1"/>
          <p:nvPr>
            <p:ph type="title"/>
          </p:nvPr>
        </p:nvSpPr>
        <p:spPr>
          <a:xfrm>
            <a:off x="720000" y="3859100"/>
            <a:ext cx="5485200" cy="749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4" name="Google Shape;114;p10"/>
          <p:cNvGrpSpPr/>
          <p:nvPr/>
        </p:nvGrpSpPr>
        <p:grpSpPr>
          <a:xfrm>
            <a:off x="7089498" y="2646437"/>
            <a:ext cx="2054495" cy="2121646"/>
            <a:chOff x="7089498" y="2646437"/>
            <a:chExt cx="2054495" cy="2121646"/>
          </a:xfrm>
        </p:grpSpPr>
        <p:grpSp>
          <p:nvGrpSpPr>
            <p:cNvPr id="115" name="Google Shape;115;p10"/>
            <p:cNvGrpSpPr/>
            <p:nvPr/>
          </p:nvGrpSpPr>
          <p:grpSpPr>
            <a:xfrm>
              <a:off x="7089498" y="2646437"/>
              <a:ext cx="2054495" cy="1282733"/>
              <a:chOff x="5551073" y="3646887"/>
              <a:chExt cx="2054495" cy="1282733"/>
            </a:xfrm>
          </p:grpSpPr>
          <p:sp>
            <p:nvSpPr>
              <p:cNvPr id="116" name="Google Shape;116;p10"/>
              <p:cNvSpPr/>
              <p:nvPr/>
            </p:nvSpPr>
            <p:spPr>
              <a:xfrm>
                <a:off x="6454191" y="3681251"/>
                <a:ext cx="1151377" cy="1248368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5551073" y="3646887"/>
                <a:ext cx="854781" cy="1282733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10"/>
            <p:cNvGrpSpPr/>
            <p:nvPr/>
          </p:nvGrpSpPr>
          <p:grpSpPr>
            <a:xfrm>
              <a:off x="7341850" y="3211851"/>
              <a:ext cx="1111698" cy="1556231"/>
              <a:chOff x="3344000" y="1575983"/>
              <a:chExt cx="1009625" cy="1413342"/>
            </a:xfrm>
          </p:grpSpPr>
          <p:sp>
            <p:nvSpPr>
              <p:cNvPr id="119" name="Google Shape;119;p10"/>
              <p:cNvSpPr/>
              <p:nvPr/>
            </p:nvSpPr>
            <p:spPr>
              <a:xfrm>
                <a:off x="3801725" y="1575983"/>
                <a:ext cx="258792" cy="254096"/>
              </a:xfrm>
              <a:custGeom>
                <a:rect b="b" l="l" r="r" t="t"/>
                <a:pathLst>
                  <a:path extrusionOk="0" h="11928" w="12147">
                    <a:moveTo>
                      <a:pt x="6074" y="0"/>
                    </a:moveTo>
                    <a:cubicBezTo>
                      <a:pt x="3046" y="0"/>
                      <a:pt x="18" y="1989"/>
                      <a:pt x="1" y="5965"/>
                    </a:cubicBezTo>
                    <a:cubicBezTo>
                      <a:pt x="18" y="9940"/>
                      <a:pt x="3046" y="11927"/>
                      <a:pt x="6074" y="11927"/>
                    </a:cubicBezTo>
                    <a:cubicBezTo>
                      <a:pt x="9102" y="11927"/>
                      <a:pt x="12129" y="9940"/>
                      <a:pt x="12147" y="5965"/>
                    </a:cubicBezTo>
                    <a:cubicBezTo>
                      <a:pt x="12129" y="1989"/>
                      <a:pt x="9102" y="0"/>
                      <a:pt x="6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3344000" y="1834375"/>
                <a:ext cx="1009625" cy="1154950"/>
              </a:xfrm>
              <a:custGeom>
                <a:rect b="b" l="l" r="r" t="t"/>
                <a:pathLst>
                  <a:path extrusionOk="0" h="46198" w="40385">
                    <a:moveTo>
                      <a:pt x="17988" y="1"/>
                    </a:moveTo>
                    <a:cubicBezTo>
                      <a:pt x="17378" y="1"/>
                      <a:pt x="16908" y="97"/>
                      <a:pt x="16671" y="338"/>
                    </a:cubicBezTo>
                    <a:cubicBezTo>
                      <a:pt x="15979" y="979"/>
                      <a:pt x="7885" y="5764"/>
                      <a:pt x="7868" y="6742"/>
                    </a:cubicBezTo>
                    <a:lnTo>
                      <a:pt x="4649" y="14499"/>
                    </a:lnTo>
                    <a:cubicBezTo>
                      <a:pt x="3959" y="16086"/>
                      <a:pt x="5194" y="17932"/>
                      <a:pt x="6895" y="17932"/>
                    </a:cubicBezTo>
                    <a:cubicBezTo>
                      <a:pt x="6910" y="17932"/>
                      <a:pt x="6926" y="17932"/>
                      <a:pt x="6941" y="17932"/>
                    </a:cubicBezTo>
                    <a:cubicBezTo>
                      <a:pt x="7006" y="17940"/>
                      <a:pt x="7069" y="17944"/>
                      <a:pt x="7132" y="17944"/>
                    </a:cubicBezTo>
                    <a:cubicBezTo>
                      <a:pt x="9749" y="17944"/>
                      <a:pt x="11129" y="10905"/>
                      <a:pt x="12171" y="9342"/>
                    </a:cubicBezTo>
                    <a:lnTo>
                      <a:pt x="15855" y="6849"/>
                    </a:lnTo>
                    <a:lnTo>
                      <a:pt x="15855" y="6849"/>
                    </a:lnTo>
                    <a:cubicBezTo>
                      <a:pt x="15321" y="9466"/>
                      <a:pt x="14271" y="14499"/>
                      <a:pt x="13755" y="16920"/>
                    </a:cubicBezTo>
                    <a:lnTo>
                      <a:pt x="10963" y="28463"/>
                    </a:lnTo>
                    <a:lnTo>
                      <a:pt x="1268" y="41092"/>
                    </a:lnTo>
                    <a:cubicBezTo>
                      <a:pt x="1" y="42624"/>
                      <a:pt x="1223" y="45076"/>
                      <a:pt x="3158" y="45076"/>
                    </a:cubicBezTo>
                    <a:cubicBezTo>
                      <a:pt x="3180" y="45076"/>
                      <a:pt x="3201" y="45075"/>
                      <a:pt x="3223" y="45075"/>
                    </a:cubicBezTo>
                    <a:cubicBezTo>
                      <a:pt x="3970" y="45075"/>
                      <a:pt x="4717" y="44737"/>
                      <a:pt x="5199" y="44114"/>
                    </a:cubicBezTo>
                    <a:lnTo>
                      <a:pt x="15215" y="31059"/>
                    </a:lnTo>
                    <a:cubicBezTo>
                      <a:pt x="15428" y="30794"/>
                      <a:pt x="15569" y="30474"/>
                      <a:pt x="15659" y="30133"/>
                    </a:cubicBezTo>
                    <a:cubicBezTo>
                      <a:pt x="15659" y="30133"/>
                      <a:pt x="16299" y="27520"/>
                      <a:pt x="16974" y="24690"/>
                    </a:cubicBezTo>
                    <a:lnTo>
                      <a:pt x="20513" y="24690"/>
                    </a:lnTo>
                    <a:lnTo>
                      <a:pt x="22169" y="30474"/>
                    </a:lnTo>
                    <a:lnTo>
                      <a:pt x="20193" y="43350"/>
                    </a:lnTo>
                    <a:cubicBezTo>
                      <a:pt x="19946" y="44818"/>
                      <a:pt x="21122" y="46198"/>
                      <a:pt x="22620" y="46198"/>
                    </a:cubicBezTo>
                    <a:cubicBezTo>
                      <a:pt x="22629" y="46198"/>
                      <a:pt x="22638" y="46197"/>
                      <a:pt x="22647" y="46197"/>
                    </a:cubicBezTo>
                    <a:cubicBezTo>
                      <a:pt x="23838" y="46197"/>
                      <a:pt x="24889" y="45326"/>
                      <a:pt x="25085" y="44097"/>
                    </a:cubicBezTo>
                    <a:lnTo>
                      <a:pt x="27147" y="30688"/>
                    </a:lnTo>
                    <a:cubicBezTo>
                      <a:pt x="27467" y="30047"/>
                      <a:pt x="25012" y="22470"/>
                      <a:pt x="24052" y="19161"/>
                    </a:cubicBezTo>
                    <a:lnTo>
                      <a:pt x="25619" y="11600"/>
                    </a:lnTo>
                    <a:lnTo>
                      <a:pt x="26758" y="15139"/>
                    </a:lnTo>
                    <a:cubicBezTo>
                      <a:pt x="27079" y="16151"/>
                      <a:pt x="28039" y="16864"/>
                      <a:pt x="29106" y="16864"/>
                    </a:cubicBezTo>
                    <a:lnTo>
                      <a:pt x="37179" y="16864"/>
                    </a:lnTo>
                    <a:cubicBezTo>
                      <a:pt x="37190" y="16864"/>
                      <a:pt x="37201" y="16864"/>
                      <a:pt x="37212" y="16864"/>
                    </a:cubicBezTo>
                    <a:cubicBezTo>
                      <a:pt x="40385" y="16864"/>
                      <a:pt x="40371" y="11903"/>
                      <a:pt x="37232" y="11903"/>
                    </a:cubicBezTo>
                    <a:cubicBezTo>
                      <a:pt x="37214" y="11903"/>
                      <a:pt x="37197" y="11903"/>
                      <a:pt x="37179" y="11903"/>
                    </a:cubicBezTo>
                    <a:lnTo>
                      <a:pt x="30921" y="11903"/>
                    </a:lnTo>
                    <a:cubicBezTo>
                      <a:pt x="30029" y="10354"/>
                      <a:pt x="28769" y="1658"/>
                      <a:pt x="26293" y="1568"/>
                    </a:cubicBezTo>
                    <a:cubicBezTo>
                      <a:pt x="25155" y="1554"/>
                      <a:pt x="20437" y="1"/>
                      <a:pt x="179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" name="Google Shape;121;p10"/>
          <p:cNvGrpSpPr/>
          <p:nvPr/>
        </p:nvGrpSpPr>
        <p:grpSpPr>
          <a:xfrm>
            <a:off x="6443165" y="1993800"/>
            <a:ext cx="2435346" cy="3957053"/>
            <a:chOff x="6443165" y="1993800"/>
            <a:chExt cx="2435346" cy="3957053"/>
          </a:xfrm>
        </p:grpSpPr>
        <p:pic>
          <p:nvPicPr>
            <p:cNvPr id="122" name="Google Shape;122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43165" y="3266150"/>
              <a:ext cx="943850" cy="2684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79303" y="1993800"/>
              <a:ext cx="899208" cy="268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b="1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gif"/><Relationship Id="rId4" Type="http://schemas.openxmlformats.org/officeDocument/2006/relationships/image" Target="../media/image58.gif"/><Relationship Id="rId9" Type="http://schemas.openxmlformats.org/officeDocument/2006/relationships/image" Target="../media/image63.gif"/><Relationship Id="rId5" Type="http://schemas.openxmlformats.org/officeDocument/2006/relationships/image" Target="../media/image60.gif"/><Relationship Id="rId6" Type="http://schemas.openxmlformats.org/officeDocument/2006/relationships/image" Target="../media/image61.gif"/><Relationship Id="rId7" Type="http://schemas.openxmlformats.org/officeDocument/2006/relationships/image" Target="../media/image59.gif"/><Relationship Id="rId8" Type="http://schemas.openxmlformats.org/officeDocument/2006/relationships/image" Target="../media/image62.gif"/><Relationship Id="rId11" Type="http://schemas.openxmlformats.org/officeDocument/2006/relationships/image" Target="../media/image29.gif"/><Relationship Id="rId10" Type="http://schemas.openxmlformats.org/officeDocument/2006/relationships/image" Target="../media/image30.gif"/><Relationship Id="rId12" Type="http://schemas.openxmlformats.org/officeDocument/2006/relationships/image" Target="../media/image3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34.jpg"/><Relationship Id="rId5" Type="http://schemas.openxmlformats.org/officeDocument/2006/relationships/hyperlink" Target="https://www.sciencedirect.com/science/article/pii/S0968090X22000535" TargetMode="External"/><Relationship Id="rId6" Type="http://schemas.openxmlformats.org/officeDocument/2006/relationships/hyperlink" Target="https://onlinepubs.trb.org/onlinepubs/sr/sr165/165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gif"/><Relationship Id="rId4" Type="http://schemas.openxmlformats.org/officeDocument/2006/relationships/image" Target="../media/image2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gif"/><Relationship Id="rId4" Type="http://schemas.openxmlformats.org/officeDocument/2006/relationships/image" Target="../media/image33.gif"/><Relationship Id="rId5" Type="http://schemas.openxmlformats.org/officeDocument/2006/relationships/image" Target="../media/image29.gif"/><Relationship Id="rId6" Type="http://schemas.openxmlformats.org/officeDocument/2006/relationships/image" Target="../media/image3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gif"/><Relationship Id="rId4" Type="http://schemas.openxmlformats.org/officeDocument/2006/relationships/image" Target="../media/image27.gif"/><Relationship Id="rId5" Type="http://schemas.openxmlformats.org/officeDocument/2006/relationships/image" Target="../media/image3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gif"/><Relationship Id="rId4" Type="http://schemas.openxmlformats.org/officeDocument/2006/relationships/image" Target="../media/image27.gif"/><Relationship Id="rId5" Type="http://schemas.openxmlformats.org/officeDocument/2006/relationships/hyperlink" Target="https://doi.org/10.1145/3366423.3380186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gif"/><Relationship Id="rId4" Type="http://schemas.openxmlformats.org/officeDocument/2006/relationships/image" Target="../media/image27.gif"/><Relationship Id="rId5" Type="http://schemas.openxmlformats.org/officeDocument/2006/relationships/image" Target="../media/image24.gif"/><Relationship Id="rId6" Type="http://schemas.openxmlformats.org/officeDocument/2006/relationships/image" Target="../media/image26.gif"/><Relationship Id="rId7" Type="http://schemas.openxmlformats.org/officeDocument/2006/relationships/image" Target="../media/image25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gif"/><Relationship Id="rId4" Type="http://schemas.openxmlformats.org/officeDocument/2006/relationships/image" Target="../media/image24.gif"/><Relationship Id="rId5" Type="http://schemas.openxmlformats.org/officeDocument/2006/relationships/image" Target="../media/image26.gif"/><Relationship Id="rId6" Type="http://schemas.openxmlformats.org/officeDocument/2006/relationships/image" Target="../media/image25.gif"/><Relationship Id="rId7" Type="http://schemas.openxmlformats.org/officeDocument/2006/relationships/image" Target="../media/image28.gif"/><Relationship Id="rId8" Type="http://schemas.openxmlformats.org/officeDocument/2006/relationships/hyperlink" Target="https://doi.org/10.1145/3366423.3380186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5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5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5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image" Target="../media/image27.gif"/><Relationship Id="rId5" Type="http://schemas.openxmlformats.org/officeDocument/2006/relationships/image" Target="../media/image32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27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Relationship Id="rId4" Type="http://schemas.openxmlformats.org/officeDocument/2006/relationships/image" Target="../media/image32.gif"/><Relationship Id="rId5" Type="http://schemas.openxmlformats.org/officeDocument/2006/relationships/image" Target="../media/image30.gif"/><Relationship Id="rId6" Type="http://schemas.openxmlformats.org/officeDocument/2006/relationships/image" Target="../media/image28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gif"/><Relationship Id="rId4" Type="http://schemas.openxmlformats.org/officeDocument/2006/relationships/image" Target="../media/image32.gif"/><Relationship Id="rId5" Type="http://schemas.openxmlformats.org/officeDocument/2006/relationships/image" Target="../media/image30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5" Type="http://schemas.openxmlformats.org/officeDocument/2006/relationships/image" Target="../media/image52.png"/><Relationship Id="rId6" Type="http://schemas.openxmlformats.org/officeDocument/2006/relationships/hyperlink" Target="https://doi.org/10.1038/s41598-017-14237-8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ot.ca.gov/-/media/dot-media/programs/traffic-operations/documents/mpr/2022/q2/2022-d7-q2.pdf" TargetMode="External"/><Relationship Id="rId4" Type="http://schemas.openxmlformats.org/officeDocument/2006/relationships/hyperlink" Target="https://dot.ca.gov/-/media/dot-media/programs/traffic-operations/documents/mpr/2023/q2/2023-d5-q2.pdf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abs/2209.00807" TargetMode="External"/><Relationship Id="rId4" Type="http://schemas.openxmlformats.org/officeDocument/2006/relationships/hyperlink" Target="https://openreview.net/forum?id=BR_ZhvcYbGJ" TargetMode="External"/><Relationship Id="rId5" Type="http://schemas.openxmlformats.org/officeDocument/2006/relationships/hyperlink" Target="https://doi.org/10.1145/3366423.3380186" TargetMode="External"/><Relationship Id="rId6" Type="http://schemas.openxmlformats.org/officeDocument/2006/relationships/hyperlink" Target="https://doi.org/10.1145/3583780.3614871" TargetMode="External"/><Relationship Id="rId7" Type="http://schemas.openxmlformats.org/officeDocument/2006/relationships/hyperlink" Target="https://arxiv.org/abs/2012.09636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gif"/><Relationship Id="rId4" Type="http://schemas.openxmlformats.org/officeDocument/2006/relationships/image" Target="../media/image32.gif"/><Relationship Id="rId5" Type="http://schemas.openxmlformats.org/officeDocument/2006/relationships/image" Target="../media/image28.gif"/><Relationship Id="rId6" Type="http://schemas.openxmlformats.org/officeDocument/2006/relationships/image" Target="../media/image30.gif"/><Relationship Id="rId7" Type="http://schemas.openxmlformats.org/officeDocument/2006/relationships/image" Target="../media/image29.gif"/><Relationship Id="rId8" Type="http://schemas.openxmlformats.org/officeDocument/2006/relationships/image" Target="../media/image3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gif"/><Relationship Id="rId4" Type="http://schemas.openxmlformats.org/officeDocument/2006/relationships/image" Target="../media/image28.gif"/><Relationship Id="rId9" Type="http://schemas.openxmlformats.org/officeDocument/2006/relationships/image" Target="../media/image31.gif"/><Relationship Id="rId5" Type="http://schemas.openxmlformats.org/officeDocument/2006/relationships/image" Target="../media/image30.gif"/><Relationship Id="rId6" Type="http://schemas.openxmlformats.org/officeDocument/2006/relationships/image" Target="../media/image32.gif"/><Relationship Id="rId7" Type="http://schemas.openxmlformats.org/officeDocument/2006/relationships/image" Target="../media/image33.gif"/><Relationship Id="rId8" Type="http://schemas.openxmlformats.org/officeDocument/2006/relationships/image" Target="../media/image29.gif"/><Relationship Id="rId11" Type="http://schemas.openxmlformats.org/officeDocument/2006/relationships/image" Target="../media/image62.gif"/><Relationship Id="rId10" Type="http://schemas.openxmlformats.org/officeDocument/2006/relationships/image" Target="../media/image60.gif"/><Relationship Id="rId12" Type="http://schemas.openxmlformats.org/officeDocument/2006/relationships/image" Target="../media/image6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26"/>
          <p:cNvGrpSpPr/>
          <p:nvPr/>
        </p:nvGrpSpPr>
        <p:grpSpPr>
          <a:xfrm>
            <a:off x="4556485" y="1280565"/>
            <a:ext cx="4587320" cy="2805295"/>
            <a:chOff x="4556485" y="1280565"/>
            <a:chExt cx="4587320" cy="2805295"/>
          </a:xfrm>
        </p:grpSpPr>
        <p:grpSp>
          <p:nvGrpSpPr>
            <p:cNvPr id="296" name="Google Shape;296;p26"/>
            <p:cNvGrpSpPr/>
            <p:nvPr/>
          </p:nvGrpSpPr>
          <p:grpSpPr>
            <a:xfrm>
              <a:off x="5427861" y="1280565"/>
              <a:ext cx="3715944" cy="1533715"/>
              <a:chOff x="870150" y="1611275"/>
              <a:chExt cx="3479674" cy="1668895"/>
            </a:xfrm>
          </p:grpSpPr>
          <p:sp>
            <p:nvSpPr>
              <p:cNvPr id="297" name="Google Shape;297;p26"/>
              <p:cNvSpPr/>
              <p:nvPr/>
            </p:nvSpPr>
            <p:spPr>
              <a:xfrm>
                <a:off x="870150" y="1611275"/>
                <a:ext cx="1167754" cy="1668894"/>
              </a:xfrm>
              <a:custGeom>
                <a:rect b="b" l="l" r="r" t="t"/>
                <a:pathLst>
                  <a:path extrusionOk="0" h="9551" w="6683">
                    <a:moveTo>
                      <a:pt x="3340" y="0"/>
                    </a:moveTo>
                    <a:lnTo>
                      <a:pt x="448" y="1564"/>
                    </a:lnTo>
                    <a:lnTo>
                      <a:pt x="0" y="1564"/>
                    </a:lnTo>
                    <a:lnTo>
                      <a:pt x="0" y="9551"/>
                    </a:lnTo>
                    <a:lnTo>
                      <a:pt x="6683" y="9551"/>
                    </a:lnTo>
                    <a:lnTo>
                      <a:pt x="6683" y="1564"/>
                    </a:lnTo>
                    <a:lnTo>
                      <a:pt x="6232" y="1564"/>
                    </a:lnTo>
                    <a:lnTo>
                      <a:pt x="33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3096974" y="1921780"/>
                <a:ext cx="1252850" cy="1358390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2114264" y="1884387"/>
                <a:ext cx="930114" cy="1395783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" name="Google Shape;300;p26"/>
            <p:cNvGrpSpPr/>
            <p:nvPr/>
          </p:nvGrpSpPr>
          <p:grpSpPr>
            <a:xfrm>
              <a:off x="7209246" y="2403278"/>
              <a:ext cx="1008536" cy="1621515"/>
              <a:chOff x="1450050" y="2975575"/>
              <a:chExt cx="285850" cy="459600"/>
            </a:xfrm>
          </p:grpSpPr>
          <p:sp>
            <p:nvSpPr>
              <p:cNvPr id="301" name="Google Shape;301;p26"/>
              <p:cNvSpPr/>
              <p:nvPr/>
            </p:nvSpPr>
            <p:spPr>
              <a:xfrm>
                <a:off x="1540925" y="2975575"/>
                <a:ext cx="79600" cy="79625"/>
              </a:xfrm>
              <a:custGeom>
                <a:rect b="b" l="l" r="r" t="t"/>
                <a:pathLst>
                  <a:path extrusionOk="0" h="3185" w="3184">
                    <a:moveTo>
                      <a:pt x="1588" y="1"/>
                    </a:moveTo>
                    <a:cubicBezTo>
                      <a:pt x="710" y="1"/>
                      <a:pt x="0" y="722"/>
                      <a:pt x="0" y="1599"/>
                    </a:cubicBezTo>
                    <a:cubicBezTo>
                      <a:pt x="0" y="2477"/>
                      <a:pt x="710" y="3184"/>
                      <a:pt x="1588" y="3184"/>
                    </a:cubicBezTo>
                    <a:cubicBezTo>
                      <a:pt x="2476" y="3184"/>
                      <a:pt x="3184" y="2477"/>
                      <a:pt x="3184" y="1599"/>
                    </a:cubicBezTo>
                    <a:cubicBezTo>
                      <a:pt x="3184" y="722"/>
                      <a:pt x="2476" y="1"/>
                      <a:pt x="15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1450050" y="3059600"/>
                <a:ext cx="285850" cy="375575"/>
              </a:xfrm>
              <a:custGeom>
                <a:rect b="b" l="l" r="r" t="t"/>
                <a:pathLst>
                  <a:path extrusionOk="0" h="15023" w="11434">
                    <a:moveTo>
                      <a:pt x="6150" y="1"/>
                    </a:moveTo>
                    <a:cubicBezTo>
                      <a:pt x="6129" y="1"/>
                      <a:pt x="6113" y="2"/>
                      <a:pt x="6100" y="4"/>
                    </a:cubicBezTo>
                    <a:cubicBezTo>
                      <a:pt x="6087" y="4"/>
                      <a:pt x="6076" y="4"/>
                      <a:pt x="6065" y="15"/>
                    </a:cubicBezTo>
                    <a:cubicBezTo>
                      <a:pt x="5898" y="82"/>
                      <a:pt x="4086" y="768"/>
                      <a:pt x="3983" y="1184"/>
                    </a:cubicBezTo>
                    <a:cubicBezTo>
                      <a:pt x="3873" y="1635"/>
                      <a:pt x="2982" y="3774"/>
                      <a:pt x="2555" y="4133"/>
                    </a:cubicBezTo>
                    <a:cubicBezTo>
                      <a:pt x="2218" y="4424"/>
                      <a:pt x="1183" y="4999"/>
                      <a:pt x="565" y="5259"/>
                    </a:cubicBezTo>
                    <a:cubicBezTo>
                      <a:pt x="249" y="5326"/>
                      <a:pt x="1" y="5596"/>
                      <a:pt x="1" y="5934"/>
                    </a:cubicBezTo>
                    <a:cubicBezTo>
                      <a:pt x="1" y="6314"/>
                      <a:pt x="317" y="6630"/>
                      <a:pt x="700" y="6630"/>
                    </a:cubicBezTo>
                    <a:cubicBezTo>
                      <a:pt x="835" y="6630"/>
                      <a:pt x="957" y="6584"/>
                      <a:pt x="1059" y="6528"/>
                    </a:cubicBezTo>
                    <a:cubicBezTo>
                      <a:pt x="1621" y="6417"/>
                      <a:pt x="2758" y="5799"/>
                      <a:pt x="3084" y="5550"/>
                    </a:cubicBezTo>
                    <a:cubicBezTo>
                      <a:pt x="3319" y="5380"/>
                      <a:pt x="4513" y="4683"/>
                      <a:pt x="4726" y="4257"/>
                    </a:cubicBezTo>
                    <a:cubicBezTo>
                      <a:pt x="4756" y="4201"/>
                      <a:pt x="4811" y="4175"/>
                      <a:pt x="4866" y="4175"/>
                    </a:cubicBezTo>
                    <a:cubicBezTo>
                      <a:pt x="4934" y="4175"/>
                      <a:pt x="5001" y="4215"/>
                      <a:pt x="5020" y="4289"/>
                    </a:cubicBezTo>
                    <a:cubicBezTo>
                      <a:pt x="5155" y="4964"/>
                      <a:pt x="5031" y="6595"/>
                      <a:pt x="5031" y="6787"/>
                    </a:cubicBezTo>
                    <a:cubicBezTo>
                      <a:pt x="5031" y="7057"/>
                      <a:pt x="3670" y="9093"/>
                      <a:pt x="3198" y="9970"/>
                    </a:cubicBezTo>
                    <a:cubicBezTo>
                      <a:pt x="2871" y="10591"/>
                      <a:pt x="2679" y="13594"/>
                      <a:pt x="2679" y="14290"/>
                    </a:cubicBezTo>
                    <a:cubicBezTo>
                      <a:pt x="2679" y="14315"/>
                      <a:pt x="2690" y="14336"/>
                      <a:pt x="2701" y="14358"/>
                    </a:cubicBezTo>
                    <a:cubicBezTo>
                      <a:pt x="2768" y="14741"/>
                      <a:pt x="3106" y="15022"/>
                      <a:pt x="3500" y="15022"/>
                    </a:cubicBezTo>
                    <a:cubicBezTo>
                      <a:pt x="3951" y="15022"/>
                      <a:pt x="4321" y="14663"/>
                      <a:pt x="4321" y="14201"/>
                    </a:cubicBezTo>
                    <a:lnTo>
                      <a:pt x="4321" y="14169"/>
                    </a:lnTo>
                    <a:cubicBezTo>
                      <a:pt x="4445" y="13345"/>
                      <a:pt x="4704" y="10950"/>
                      <a:pt x="4839" y="10680"/>
                    </a:cubicBezTo>
                    <a:cubicBezTo>
                      <a:pt x="4964" y="10443"/>
                      <a:pt x="6100" y="8620"/>
                      <a:pt x="6481" y="7959"/>
                    </a:cubicBezTo>
                    <a:cubicBezTo>
                      <a:pt x="6511" y="7903"/>
                      <a:pt x="6562" y="7877"/>
                      <a:pt x="6612" y="7877"/>
                    </a:cubicBezTo>
                    <a:cubicBezTo>
                      <a:pt x="6673" y="7877"/>
                      <a:pt x="6733" y="7917"/>
                      <a:pt x="6751" y="7991"/>
                    </a:cubicBezTo>
                    <a:cubicBezTo>
                      <a:pt x="6943" y="8712"/>
                      <a:pt x="7348" y="10286"/>
                      <a:pt x="7394" y="10489"/>
                    </a:cubicBezTo>
                    <a:cubicBezTo>
                      <a:pt x="7450" y="10702"/>
                      <a:pt x="8833" y="13178"/>
                      <a:pt x="9295" y="14034"/>
                    </a:cubicBezTo>
                    <a:cubicBezTo>
                      <a:pt x="9394" y="14371"/>
                      <a:pt x="9710" y="14617"/>
                      <a:pt x="10083" y="14617"/>
                    </a:cubicBezTo>
                    <a:cubicBezTo>
                      <a:pt x="10531" y="14617"/>
                      <a:pt x="10904" y="14247"/>
                      <a:pt x="10904" y="13796"/>
                    </a:cubicBezTo>
                    <a:cubicBezTo>
                      <a:pt x="10904" y="13583"/>
                      <a:pt x="10826" y="13391"/>
                      <a:pt x="10691" y="13246"/>
                    </a:cubicBezTo>
                    <a:cubicBezTo>
                      <a:pt x="10261" y="12311"/>
                      <a:pt x="9014" y="9611"/>
                      <a:pt x="8979" y="9465"/>
                    </a:cubicBezTo>
                    <a:cubicBezTo>
                      <a:pt x="8935" y="9284"/>
                      <a:pt x="8800" y="6382"/>
                      <a:pt x="8800" y="6136"/>
                    </a:cubicBezTo>
                    <a:lnTo>
                      <a:pt x="8800" y="6101"/>
                    </a:lnTo>
                    <a:lnTo>
                      <a:pt x="8147" y="3198"/>
                    </a:lnTo>
                    <a:cubicBezTo>
                      <a:pt x="8131" y="3096"/>
                      <a:pt x="8210" y="3014"/>
                      <a:pt x="8298" y="3014"/>
                    </a:cubicBezTo>
                    <a:cubicBezTo>
                      <a:pt x="8326" y="3014"/>
                      <a:pt x="8355" y="3023"/>
                      <a:pt x="8382" y="3042"/>
                    </a:cubicBezTo>
                    <a:cubicBezTo>
                      <a:pt x="8946" y="3436"/>
                      <a:pt x="9621" y="4044"/>
                      <a:pt x="9621" y="4122"/>
                    </a:cubicBezTo>
                    <a:cubicBezTo>
                      <a:pt x="9621" y="4222"/>
                      <a:pt x="10137" y="5607"/>
                      <a:pt x="10161" y="6123"/>
                    </a:cubicBezTo>
                    <a:cubicBezTo>
                      <a:pt x="10161" y="6158"/>
                      <a:pt x="10172" y="6190"/>
                      <a:pt x="10194" y="6225"/>
                    </a:cubicBezTo>
                    <a:cubicBezTo>
                      <a:pt x="10286" y="6474"/>
                      <a:pt x="10520" y="6641"/>
                      <a:pt x="10790" y="6641"/>
                    </a:cubicBezTo>
                    <a:cubicBezTo>
                      <a:pt x="11117" y="6641"/>
                      <a:pt x="11376" y="6417"/>
                      <a:pt x="11420" y="6101"/>
                    </a:cubicBezTo>
                    <a:cubicBezTo>
                      <a:pt x="11433" y="6090"/>
                      <a:pt x="11433" y="6079"/>
                      <a:pt x="11433" y="6055"/>
                    </a:cubicBezTo>
                    <a:lnTo>
                      <a:pt x="11433" y="6023"/>
                    </a:lnTo>
                    <a:lnTo>
                      <a:pt x="11433" y="6012"/>
                    </a:lnTo>
                    <a:cubicBezTo>
                      <a:pt x="11433" y="5966"/>
                      <a:pt x="11433" y="5934"/>
                      <a:pt x="11420" y="5899"/>
                    </a:cubicBezTo>
                    <a:cubicBezTo>
                      <a:pt x="11320" y="4989"/>
                      <a:pt x="10475" y="2726"/>
                      <a:pt x="10453" y="2648"/>
                    </a:cubicBezTo>
                    <a:cubicBezTo>
                      <a:pt x="10431" y="2569"/>
                      <a:pt x="8001" y="488"/>
                      <a:pt x="7685" y="263"/>
                    </a:cubicBezTo>
                    <a:cubicBezTo>
                      <a:pt x="7675" y="250"/>
                      <a:pt x="7653" y="250"/>
                      <a:pt x="7639" y="250"/>
                    </a:cubicBezTo>
                    <a:cubicBezTo>
                      <a:pt x="7451" y="210"/>
                      <a:pt x="6432" y="1"/>
                      <a:pt x="6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26"/>
            <p:cNvGrpSpPr/>
            <p:nvPr/>
          </p:nvGrpSpPr>
          <p:grpSpPr>
            <a:xfrm>
              <a:off x="4556485" y="2980002"/>
              <a:ext cx="2387878" cy="1105859"/>
              <a:chOff x="920150" y="2576575"/>
              <a:chExt cx="316225" cy="146450"/>
            </a:xfrm>
          </p:grpSpPr>
          <p:sp>
            <p:nvSpPr>
              <p:cNvPr id="304" name="Google Shape;304;p26"/>
              <p:cNvSpPr/>
              <p:nvPr/>
            </p:nvSpPr>
            <p:spPr>
              <a:xfrm>
                <a:off x="945475" y="2673500"/>
                <a:ext cx="34050" cy="34050"/>
              </a:xfrm>
              <a:custGeom>
                <a:rect b="b" l="l" r="r" t="t"/>
                <a:pathLst>
                  <a:path extrusionOk="0" h="1362" w="1362">
                    <a:moveTo>
                      <a:pt x="686" y="1"/>
                    </a:moveTo>
                    <a:cubicBezTo>
                      <a:pt x="306" y="1"/>
                      <a:pt x="0" y="303"/>
                      <a:pt x="0" y="676"/>
                    </a:cubicBezTo>
                    <a:cubicBezTo>
                      <a:pt x="0" y="1046"/>
                      <a:pt x="306" y="1362"/>
                      <a:pt x="686" y="1362"/>
                    </a:cubicBezTo>
                    <a:cubicBezTo>
                      <a:pt x="1059" y="1362"/>
                      <a:pt x="1361" y="1046"/>
                      <a:pt x="1361" y="676"/>
                    </a:cubicBezTo>
                    <a:cubicBezTo>
                      <a:pt x="1361" y="303"/>
                      <a:pt x="1059" y="1"/>
                      <a:pt x="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929750" y="2657775"/>
                <a:ext cx="65575" cy="65250"/>
              </a:xfrm>
              <a:custGeom>
                <a:rect b="b" l="l" r="r" t="t"/>
                <a:pathLst>
                  <a:path extrusionOk="0" h="2610" w="2623">
                    <a:moveTo>
                      <a:pt x="1315" y="338"/>
                    </a:moveTo>
                    <a:cubicBezTo>
                      <a:pt x="1845" y="338"/>
                      <a:pt x="2285" y="765"/>
                      <a:pt x="2285" y="1305"/>
                    </a:cubicBezTo>
                    <a:cubicBezTo>
                      <a:pt x="2285" y="1845"/>
                      <a:pt x="1845" y="2272"/>
                      <a:pt x="1315" y="2272"/>
                    </a:cubicBezTo>
                    <a:cubicBezTo>
                      <a:pt x="775" y="2272"/>
                      <a:pt x="338" y="1845"/>
                      <a:pt x="338" y="1305"/>
                    </a:cubicBezTo>
                    <a:cubicBezTo>
                      <a:pt x="338" y="765"/>
                      <a:pt x="775" y="338"/>
                      <a:pt x="1315" y="338"/>
                    </a:cubicBezTo>
                    <a:close/>
                    <a:moveTo>
                      <a:pt x="1315" y="1"/>
                    </a:moveTo>
                    <a:cubicBezTo>
                      <a:pt x="597" y="1"/>
                      <a:pt x="0" y="584"/>
                      <a:pt x="0" y="1305"/>
                    </a:cubicBezTo>
                    <a:cubicBezTo>
                      <a:pt x="0" y="2026"/>
                      <a:pt x="597" y="2609"/>
                      <a:pt x="1315" y="2609"/>
                    </a:cubicBezTo>
                    <a:cubicBezTo>
                      <a:pt x="2036" y="2609"/>
                      <a:pt x="2622" y="2026"/>
                      <a:pt x="2622" y="1305"/>
                    </a:cubicBezTo>
                    <a:cubicBezTo>
                      <a:pt x="2622" y="584"/>
                      <a:pt x="2036" y="1"/>
                      <a:pt x="13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1153325" y="2673500"/>
                <a:ext cx="34100" cy="34050"/>
              </a:xfrm>
              <a:custGeom>
                <a:rect b="b" l="l" r="r" t="t"/>
                <a:pathLst>
                  <a:path extrusionOk="0" h="1362" w="1364">
                    <a:moveTo>
                      <a:pt x="689" y="1"/>
                    </a:moveTo>
                    <a:cubicBezTo>
                      <a:pt x="305" y="1"/>
                      <a:pt x="0" y="303"/>
                      <a:pt x="0" y="676"/>
                    </a:cubicBezTo>
                    <a:cubicBezTo>
                      <a:pt x="0" y="1046"/>
                      <a:pt x="305" y="1362"/>
                      <a:pt x="689" y="1362"/>
                    </a:cubicBezTo>
                    <a:cubicBezTo>
                      <a:pt x="1059" y="1362"/>
                      <a:pt x="1364" y="1046"/>
                      <a:pt x="1364" y="676"/>
                    </a:cubicBezTo>
                    <a:cubicBezTo>
                      <a:pt x="1364" y="303"/>
                      <a:pt x="1059" y="1"/>
                      <a:pt x="6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1137575" y="2657775"/>
                <a:ext cx="65575" cy="65250"/>
              </a:xfrm>
              <a:custGeom>
                <a:rect b="b" l="l" r="r" t="t"/>
                <a:pathLst>
                  <a:path extrusionOk="0" h="2610" w="2623">
                    <a:moveTo>
                      <a:pt x="1319" y="338"/>
                    </a:moveTo>
                    <a:cubicBezTo>
                      <a:pt x="1845" y="338"/>
                      <a:pt x="2285" y="765"/>
                      <a:pt x="2285" y="1305"/>
                    </a:cubicBezTo>
                    <a:cubicBezTo>
                      <a:pt x="2285" y="1845"/>
                      <a:pt x="1845" y="2272"/>
                      <a:pt x="1319" y="2272"/>
                    </a:cubicBezTo>
                    <a:cubicBezTo>
                      <a:pt x="779" y="2272"/>
                      <a:pt x="338" y="1845"/>
                      <a:pt x="338" y="1305"/>
                    </a:cubicBezTo>
                    <a:cubicBezTo>
                      <a:pt x="338" y="765"/>
                      <a:pt x="779" y="338"/>
                      <a:pt x="1319" y="338"/>
                    </a:cubicBezTo>
                    <a:close/>
                    <a:moveTo>
                      <a:pt x="1319" y="1"/>
                    </a:moveTo>
                    <a:cubicBezTo>
                      <a:pt x="587" y="1"/>
                      <a:pt x="1" y="584"/>
                      <a:pt x="1" y="1305"/>
                    </a:cubicBezTo>
                    <a:cubicBezTo>
                      <a:pt x="1" y="2026"/>
                      <a:pt x="587" y="2609"/>
                      <a:pt x="1319" y="2609"/>
                    </a:cubicBezTo>
                    <a:cubicBezTo>
                      <a:pt x="2037" y="2609"/>
                      <a:pt x="2623" y="2026"/>
                      <a:pt x="2623" y="1305"/>
                    </a:cubicBezTo>
                    <a:cubicBezTo>
                      <a:pt x="2623" y="584"/>
                      <a:pt x="2037" y="1"/>
                      <a:pt x="13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920150" y="2576575"/>
                <a:ext cx="316225" cy="117750"/>
              </a:xfrm>
              <a:custGeom>
                <a:rect b="b" l="l" r="r" t="t"/>
                <a:pathLst>
                  <a:path extrusionOk="0" h="4710" w="12649">
                    <a:moveTo>
                      <a:pt x="2207" y="581"/>
                    </a:moveTo>
                    <a:lnTo>
                      <a:pt x="2207" y="2101"/>
                    </a:lnTo>
                    <a:lnTo>
                      <a:pt x="1070" y="2101"/>
                    </a:lnTo>
                    <a:cubicBezTo>
                      <a:pt x="1070" y="2101"/>
                      <a:pt x="1262" y="1313"/>
                      <a:pt x="1688" y="829"/>
                    </a:cubicBezTo>
                    <a:cubicBezTo>
                      <a:pt x="1780" y="716"/>
                      <a:pt x="1958" y="649"/>
                      <a:pt x="2207" y="581"/>
                    </a:cubicBezTo>
                    <a:close/>
                    <a:moveTo>
                      <a:pt x="3973" y="444"/>
                    </a:moveTo>
                    <a:cubicBezTo>
                      <a:pt x="4273" y="444"/>
                      <a:pt x="4575" y="452"/>
                      <a:pt x="4861" y="468"/>
                    </a:cubicBezTo>
                    <a:lnTo>
                      <a:pt x="4861" y="2101"/>
                    </a:lnTo>
                    <a:lnTo>
                      <a:pt x="2488" y="2101"/>
                    </a:lnTo>
                    <a:lnTo>
                      <a:pt x="2488" y="535"/>
                    </a:lnTo>
                    <a:cubicBezTo>
                      <a:pt x="2907" y="471"/>
                      <a:pt x="3436" y="444"/>
                      <a:pt x="3973" y="444"/>
                    </a:cubicBezTo>
                    <a:close/>
                    <a:moveTo>
                      <a:pt x="5199" y="492"/>
                    </a:moveTo>
                    <a:cubicBezTo>
                      <a:pt x="5479" y="503"/>
                      <a:pt x="5739" y="524"/>
                      <a:pt x="5952" y="549"/>
                    </a:cubicBezTo>
                    <a:cubicBezTo>
                      <a:pt x="7181" y="694"/>
                      <a:pt x="8801" y="2101"/>
                      <a:pt x="8801" y="2101"/>
                    </a:cubicBezTo>
                    <a:lnTo>
                      <a:pt x="5199" y="2101"/>
                    </a:lnTo>
                    <a:lnTo>
                      <a:pt x="5199" y="492"/>
                    </a:lnTo>
                    <a:close/>
                    <a:moveTo>
                      <a:pt x="10229" y="2279"/>
                    </a:moveTo>
                    <a:lnTo>
                      <a:pt x="10229" y="2279"/>
                    </a:lnTo>
                    <a:cubicBezTo>
                      <a:pt x="10229" y="2279"/>
                      <a:pt x="10869" y="2382"/>
                      <a:pt x="11320" y="2809"/>
                    </a:cubicBezTo>
                    <a:cubicBezTo>
                      <a:pt x="11320" y="2809"/>
                      <a:pt x="11104" y="2877"/>
                      <a:pt x="10864" y="2877"/>
                    </a:cubicBezTo>
                    <a:cubicBezTo>
                      <a:pt x="10563" y="2877"/>
                      <a:pt x="10223" y="2769"/>
                      <a:pt x="10229" y="2279"/>
                    </a:cubicBezTo>
                    <a:close/>
                    <a:moveTo>
                      <a:pt x="4174" y="0"/>
                    </a:moveTo>
                    <a:cubicBezTo>
                      <a:pt x="3265" y="0"/>
                      <a:pt x="2302" y="77"/>
                      <a:pt x="1699" y="289"/>
                    </a:cubicBezTo>
                    <a:cubicBezTo>
                      <a:pt x="552" y="684"/>
                      <a:pt x="484" y="2730"/>
                      <a:pt x="484" y="2730"/>
                    </a:cubicBezTo>
                    <a:lnTo>
                      <a:pt x="1" y="3079"/>
                    </a:lnTo>
                    <a:lnTo>
                      <a:pt x="1" y="4709"/>
                    </a:lnTo>
                    <a:lnTo>
                      <a:pt x="239" y="4709"/>
                    </a:lnTo>
                    <a:cubicBezTo>
                      <a:pt x="239" y="4709"/>
                      <a:pt x="1" y="3079"/>
                      <a:pt x="1699" y="3079"/>
                    </a:cubicBezTo>
                    <a:cubicBezTo>
                      <a:pt x="3400" y="3079"/>
                      <a:pt x="3230" y="4709"/>
                      <a:pt x="3230" y="4709"/>
                    </a:cubicBezTo>
                    <a:lnTo>
                      <a:pt x="8531" y="4709"/>
                    </a:lnTo>
                    <a:cubicBezTo>
                      <a:pt x="8531" y="4709"/>
                      <a:pt x="8350" y="3057"/>
                      <a:pt x="10016" y="3057"/>
                    </a:cubicBezTo>
                    <a:cubicBezTo>
                      <a:pt x="11679" y="3057"/>
                      <a:pt x="11476" y="4709"/>
                      <a:pt x="11476" y="4709"/>
                    </a:cubicBezTo>
                    <a:lnTo>
                      <a:pt x="11973" y="4709"/>
                    </a:lnTo>
                    <a:cubicBezTo>
                      <a:pt x="12648" y="2844"/>
                      <a:pt x="10577" y="2034"/>
                      <a:pt x="9959" y="1953"/>
                    </a:cubicBezTo>
                    <a:cubicBezTo>
                      <a:pt x="9341" y="1885"/>
                      <a:pt x="7113" y="300"/>
                      <a:pt x="6200" y="144"/>
                    </a:cubicBezTo>
                    <a:cubicBezTo>
                      <a:pt x="5773" y="63"/>
                      <a:pt x="4996" y="0"/>
                      <a:pt x="4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9" name="Google Shape;309;p26"/>
          <p:cNvSpPr/>
          <p:nvPr/>
        </p:nvSpPr>
        <p:spPr>
          <a:xfrm>
            <a:off x="2900485" y="3524587"/>
            <a:ext cx="31577" cy="16725"/>
          </a:xfrm>
          <a:custGeom>
            <a:rect b="b" l="l" r="r" t="t"/>
            <a:pathLst>
              <a:path extrusionOk="0" h="125" w="236">
                <a:moveTo>
                  <a:pt x="0" y="0"/>
                </a:moveTo>
                <a:lnTo>
                  <a:pt x="0" y="11"/>
                </a:lnTo>
                <a:cubicBezTo>
                  <a:pt x="0" y="68"/>
                  <a:pt x="57" y="124"/>
                  <a:pt x="125" y="124"/>
                </a:cubicBezTo>
                <a:cubicBezTo>
                  <a:pt x="192" y="124"/>
                  <a:pt x="235" y="68"/>
                  <a:pt x="2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 txBox="1"/>
          <p:nvPr>
            <p:ph type="ctrTitle"/>
          </p:nvPr>
        </p:nvSpPr>
        <p:spPr>
          <a:xfrm>
            <a:off x="715180" y="1375950"/>
            <a:ext cx="4731000" cy="22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Verbal Explanations of Spatio-Temporal Graph Neural Networks for Traffic Forecasting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311" name="Google Shape;311;p26"/>
          <p:cNvSpPr txBox="1"/>
          <p:nvPr>
            <p:ph idx="1" type="subTitle"/>
          </p:nvPr>
        </p:nvSpPr>
        <p:spPr>
          <a:xfrm>
            <a:off x="715100" y="3676350"/>
            <a:ext cx="4731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Master’s Thesis in eXplainable AI</a:t>
            </a:r>
            <a:endParaRPr/>
          </a:p>
        </p:txBody>
      </p:sp>
      <p:grpSp>
        <p:nvGrpSpPr>
          <p:cNvPr id="312" name="Google Shape;312;p26"/>
          <p:cNvGrpSpPr/>
          <p:nvPr/>
        </p:nvGrpSpPr>
        <p:grpSpPr>
          <a:xfrm>
            <a:off x="5594925" y="802631"/>
            <a:ext cx="3093950" cy="3761157"/>
            <a:chOff x="5594925" y="802631"/>
            <a:chExt cx="3093950" cy="3761157"/>
          </a:xfrm>
        </p:grpSpPr>
        <p:pic>
          <p:nvPicPr>
            <p:cNvPr id="313" name="Google Shape;31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04701" y="3317027"/>
              <a:ext cx="784174" cy="737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94925" y="1684485"/>
              <a:ext cx="893075" cy="2543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09613" y="802631"/>
              <a:ext cx="784175" cy="37611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" name="Google Shape;316;p26"/>
          <p:cNvSpPr txBox="1"/>
          <p:nvPr>
            <p:ph idx="1" type="subTitle"/>
          </p:nvPr>
        </p:nvSpPr>
        <p:spPr>
          <a:xfrm>
            <a:off x="715175" y="4154300"/>
            <a:ext cx="39195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Candidate: Riccardo Spolaor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Supervisor: Roberta Calegari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Co-supervisor: Panchamy Krishnakumari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 baseline="30000"/>
          </a:p>
        </p:txBody>
      </p:sp>
      <p:sp>
        <p:nvSpPr>
          <p:cNvPr id="703" name="Google Shape;703;p35"/>
          <p:cNvSpPr/>
          <p:nvPr/>
        </p:nvSpPr>
        <p:spPr>
          <a:xfrm>
            <a:off x="796000" y="1088325"/>
            <a:ext cx="7939500" cy="1806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Explanation Phase</a:t>
            </a:r>
            <a:endParaRPr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4" name="Google Shape;704;p35"/>
          <p:cNvSpPr/>
          <p:nvPr/>
        </p:nvSpPr>
        <p:spPr>
          <a:xfrm>
            <a:off x="796000" y="2894625"/>
            <a:ext cx="7939500" cy="175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Verbal Explanation Phase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5" name="Google Shape;705;p35"/>
          <p:cNvSpPr/>
          <p:nvPr/>
        </p:nvSpPr>
        <p:spPr>
          <a:xfrm>
            <a:off x="1914125" y="2211978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Predicted event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35"/>
          <p:cNvSpPr/>
          <p:nvPr/>
        </p:nvSpPr>
        <p:spPr>
          <a:xfrm>
            <a:off x="6525288" y="1651441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Important subgraph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7" name="Google Shape;707;p35"/>
          <p:cNvSpPr/>
          <p:nvPr/>
        </p:nvSpPr>
        <p:spPr>
          <a:xfrm>
            <a:off x="3242425" y="3551025"/>
            <a:ext cx="1308000" cy="48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Content Extraction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8" name="Google Shape;708;p35"/>
          <p:cNvSpPr/>
          <p:nvPr/>
        </p:nvSpPr>
        <p:spPr>
          <a:xfrm>
            <a:off x="5577866" y="3672603"/>
            <a:ext cx="1360200" cy="3420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Extracted Content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9" name="Google Shape;709;p35"/>
          <p:cNvSpPr/>
          <p:nvPr/>
        </p:nvSpPr>
        <p:spPr>
          <a:xfrm>
            <a:off x="7209479" y="3551038"/>
            <a:ext cx="1307988" cy="482706"/>
          </a:xfrm>
          <a:prstGeom prst="flowChartDocument">
            <a:avLst/>
          </a:prstGeom>
          <a:solidFill>
            <a:srgbClr val="EA9999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Verbal Translation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0" name="Google Shape;710;p35"/>
          <p:cNvPicPr preferRelativeResize="0"/>
          <p:nvPr/>
        </p:nvPicPr>
        <p:blipFill rotWithShape="1">
          <a:blip r:embed="rId3">
            <a:alphaModFix/>
          </a:blip>
          <a:srcRect b="0" l="12357" r="12335" t="0"/>
          <a:stretch/>
        </p:blipFill>
        <p:spPr>
          <a:xfrm>
            <a:off x="4889625" y="3382725"/>
            <a:ext cx="10404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1" name="Google Shape;711;p35"/>
          <p:cNvSpPr/>
          <p:nvPr/>
        </p:nvSpPr>
        <p:spPr>
          <a:xfrm>
            <a:off x="6938063" y="3578178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2" name="Google Shape;712;p35"/>
          <p:cNvSpPr/>
          <p:nvPr/>
        </p:nvSpPr>
        <p:spPr>
          <a:xfrm>
            <a:off x="5661461" y="3053263"/>
            <a:ext cx="881700" cy="572700"/>
          </a:xfrm>
          <a:prstGeom prst="wedgeRectCallout">
            <a:avLst>
              <a:gd fmla="val -33080" name="adj1"/>
              <a:gd fmla="val 74521" name="adj2"/>
            </a:avLst>
          </a:prstGeom>
          <a:solidFill>
            <a:srgbClr val="D9EAD3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13" name="Google Shape;713;p35"/>
          <p:cNvGrpSpPr/>
          <p:nvPr/>
        </p:nvGrpSpPr>
        <p:grpSpPr>
          <a:xfrm>
            <a:off x="5715248" y="3094605"/>
            <a:ext cx="213972" cy="213972"/>
            <a:chOff x="5713925" y="1591925"/>
            <a:chExt cx="1307100" cy="1307100"/>
          </a:xfrm>
        </p:grpSpPr>
        <p:sp>
          <p:nvSpPr>
            <p:cNvPr id="714" name="Google Shape;714;p35"/>
            <p:cNvSpPr/>
            <p:nvPr/>
          </p:nvSpPr>
          <p:spPr>
            <a:xfrm>
              <a:off x="5713925" y="1591925"/>
              <a:ext cx="1307100" cy="1307100"/>
            </a:xfrm>
            <a:prstGeom prst="rect">
              <a:avLst/>
            </a:prstGeom>
            <a:solidFill>
              <a:srgbClr val="F1BE3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5" name="Google Shape;715;p35"/>
            <p:cNvGrpSpPr/>
            <p:nvPr/>
          </p:nvGrpSpPr>
          <p:grpSpPr>
            <a:xfrm>
              <a:off x="5901967" y="2000489"/>
              <a:ext cx="954432" cy="489955"/>
              <a:chOff x="5728383" y="4221698"/>
              <a:chExt cx="417128" cy="269162"/>
            </a:xfrm>
          </p:grpSpPr>
          <p:sp>
            <p:nvSpPr>
              <p:cNvPr id="716" name="Google Shape;716;p35"/>
              <p:cNvSpPr/>
              <p:nvPr/>
            </p:nvSpPr>
            <p:spPr>
              <a:xfrm>
                <a:off x="5728383" y="4221698"/>
                <a:ext cx="417128" cy="225260"/>
              </a:xfrm>
              <a:custGeom>
                <a:rect b="b" l="l" r="r" t="t"/>
                <a:pathLst>
                  <a:path extrusionOk="0" h="8574" w="15877">
                    <a:moveTo>
                      <a:pt x="5813" y="0"/>
                    </a:moveTo>
                    <a:cubicBezTo>
                      <a:pt x="5133" y="0"/>
                      <a:pt x="4509" y="361"/>
                      <a:pt x="4169" y="943"/>
                    </a:cubicBezTo>
                    <a:lnTo>
                      <a:pt x="2498" y="3815"/>
                    </a:lnTo>
                    <a:lnTo>
                      <a:pt x="1436" y="4079"/>
                    </a:lnTo>
                    <a:cubicBezTo>
                      <a:pt x="597" y="4294"/>
                      <a:pt x="1" y="5057"/>
                      <a:pt x="1" y="5930"/>
                    </a:cubicBezTo>
                    <a:lnTo>
                      <a:pt x="1" y="7623"/>
                    </a:lnTo>
                    <a:cubicBezTo>
                      <a:pt x="1" y="8150"/>
                      <a:pt x="431" y="8573"/>
                      <a:pt x="958" y="8573"/>
                    </a:cubicBezTo>
                    <a:lnTo>
                      <a:pt x="14837" y="8573"/>
                    </a:lnTo>
                    <a:cubicBezTo>
                      <a:pt x="15364" y="8573"/>
                      <a:pt x="15787" y="8150"/>
                      <a:pt x="15787" y="7623"/>
                    </a:cubicBezTo>
                    <a:lnTo>
                      <a:pt x="15787" y="7158"/>
                    </a:lnTo>
                    <a:cubicBezTo>
                      <a:pt x="15787" y="6999"/>
                      <a:pt x="15725" y="6846"/>
                      <a:pt x="15614" y="6728"/>
                    </a:cubicBezTo>
                    <a:cubicBezTo>
                      <a:pt x="15496" y="6617"/>
                      <a:pt x="15434" y="6465"/>
                      <a:pt x="15441" y="6305"/>
                    </a:cubicBezTo>
                    <a:lnTo>
                      <a:pt x="15441" y="5084"/>
                    </a:lnTo>
                    <a:lnTo>
                      <a:pt x="15746" y="4411"/>
                    </a:lnTo>
                    <a:cubicBezTo>
                      <a:pt x="15876" y="4137"/>
                      <a:pt x="15681" y="3815"/>
                      <a:pt x="15374" y="3815"/>
                    </a:cubicBezTo>
                    <a:cubicBezTo>
                      <a:pt x="15371" y="3815"/>
                      <a:pt x="15368" y="3815"/>
                      <a:pt x="15364" y="3815"/>
                    </a:cubicBezTo>
                    <a:lnTo>
                      <a:pt x="14248" y="3815"/>
                    </a:lnTo>
                    <a:lnTo>
                      <a:pt x="11959" y="763"/>
                    </a:lnTo>
                    <a:cubicBezTo>
                      <a:pt x="11598" y="284"/>
                      <a:pt x="11036" y="0"/>
                      <a:pt x="10440" y="0"/>
                    </a:cubicBezTo>
                    <a:close/>
                  </a:path>
                </a:pathLst>
              </a:custGeom>
              <a:solidFill>
                <a:srgbClr val="41566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5"/>
              <p:cNvSpPr/>
              <p:nvPr/>
            </p:nvSpPr>
            <p:spPr>
              <a:xfrm>
                <a:off x="5728383" y="4226059"/>
                <a:ext cx="417128" cy="220899"/>
              </a:xfrm>
              <a:custGeom>
                <a:rect b="b" l="l" r="r" t="t"/>
                <a:pathLst>
                  <a:path extrusionOk="0" h="8408" w="15877">
                    <a:moveTo>
                      <a:pt x="5495" y="4363"/>
                    </a:moveTo>
                    <a:cubicBezTo>
                      <a:pt x="5182" y="4363"/>
                      <a:pt x="5182" y="4836"/>
                      <a:pt x="5495" y="4836"/>
                    </a:cubicBezTo>
                    <a:cubicBezTo>
                      <a:pt x="5502" y="4836"/>
                      <a:pt x="5508" y="4835"/>
                      <a:pt x="5515" y="4835"/>
                    </a:cubicBezTo>
                    <a:lnTo>
                      <a:pt x="6465" y="4835"/>
                    </a:lnTo>
                    <a:cubicBezTo>
                      <a:pt x="6472" y="4835"/>
                      <a:pt x="6479" y="4836"/>
                      <a:pt x="6485" y="4836"/>
                    </a:cubicBezTo>
                    <a:cubicBezTo>
                      <a:pt x="6798" y="4836"/>
                      <a:pt x="6798" y="4363"/>
                      <a:pt x="6485" y="4363"/>
                    </a:cubicBezTo>
                    <a:cubicBezTo>
                      <a:pt x="6479" y="4363"/>
                      <a:pt x="6472" y="4363"/>
                      <a:pt x="6465" y="4363"/>
                    </a:cubicBezTo>
                    <a:lnTo>
                      <a:pt x="5515" y="4363"/>
                    </a:lnTo>
                    <a:cubicBezTo>
                      <a:pt x="5508" y="4363"/>
                      <a:pt x="5502" y="4363"/>
                      <a:pt x="5495" y="4363"/>
                    </a:cubicBezTo>
                    <a:close/>
                    <a:moveTo>
                      <a:pt x="9310" y="4363"/>
                    </a:moveTo>
                    <a:cubicBezTo>
                      <a:pt x="8997" y="4363"/>
                      <a:pt x="8997" y="4836"/>
                      <a:pt x="9310" y="4836"/>
                    </a:cubicBezTo>
                    <a:cubicBezTo>
                      <a:pt x="9316" y="4836"/>
                      <a:pt x="9323" y="4835"/>
                      <a:pt x="9330" y="4835"/>
                    </a:cubicBezTo>
                    <a:lnTo>
                      <a:pt x="10280" y="4835"/>
                    </a:lnTo>
                    <a:cubicBezTo>
                      <a:pt x="10287" y="4835"/>
                      <a:pt x="10293" y="4836"/>
                      <a:pt x="10300" y="4836"/>
                    </a:cubicBezTo>
                    <a:cubicBezTo>
                      <a:pt x="10613" y="4836"/>
                      <a:pt x="10613" y="4363"/>
                      <a:pt x="10300" y="4363"/>
                    </a:cubicBezTo>
                    <a:cubicBezTo>
                      <a:pt x="10293" y="4363"/>
                      <a:pt x="10287" y="4363"/>
                      <a:pt x="10280" y="4363"/>
                    </a:cubicBezTo>
                    <a:lnTo>
                      <a:pt x="9330" y="4363"/>
                    </a:lnTo>
                    <a:cubicBezTo>
                      <a:pt x="9323" y="4363"/>
                      <a:pt x="9316" y="4363"/>
                      <a:pt x="9310" y="4363"/>
                    </a:cubicBezTo>
                    <a:close/>
                    <a:moveTo>
                      <a:pt x="13055" y="3642"/>
                    </a:moveTo>
                    <a:lnTo>
                      <a:pt x="13623" y="4405"/>
                    </a:lnTo>
                    <a:cubicBezTo>
                      <a:pt x="13714" y="4523"/>
                      <a:pt x="13859" y="4592"/>
                      <a:pt x="14005" y="4592"/>
                    </a:cubicBezTo>
                    <a:lnTo>
                      <a:pt x="14483" y="4592"/>
                    </a:lnTo>
                    <a:lnTo>
                      <a:pt x="14483" y="6139"/>
                    </a:lnTo>
                    <a:cubicBezTo>
                      <a:pt x="14483" y="6265"/>
                      <a:pt x="14384" y="6351"/>
                      <a:pt x="14277" y="6351"/>
                    </a:cubicBezTo>
                    <a:cubicBezTo>
                      <a:pt x="14237" y="6351"/>
                      <a:pt x="14195" y="6339"/>
                      <a:pt x="14157" y="6312"/>
                    </a:cubicBezTo>
                    <a:lnTo>
                      <a:pt x="14150" y="6312"/>
                    </a:lnTo>
                    <a:cubicBezTo>
                      <a:pt x="13676" y="5955"/>
                      <a:pt x="13128" y="5787"/>
                      <a:pt x="12588" y="5787"/>
                    </a:cubicBezTo>
                    <a:cubicBezTo>
                      <a:pt x="11558" y="5787"/>
                      <a:pt x="10555" y="6397"/>
                      <a:pt x="10141" y="7457"/>
                    </a:cubicBezTo>
                    <a:lnTo>
                      <a:pt x="8373" y="7457"/>
                    </a:lnTo>
                    <a:lnTo>
                      <a:pt x="8373" y="3642"/>
                    </a:lnTo>
                    <a:close/>
                    <a:moveTo>
                      <a:pt x="11216" y="1"/>
                    </a:moveTo>
                    <a:cubicBezTo>
                      <a:pt x="10946" y="340"/>
                      <a:pt x="10939" y="819"/>
                      <a:pt x="11203" y="1166"/>
                    </a:cubicBezTo>
                    <a:lnTo>
                      <a:pt x="12174" y="2470"/>
                    </a:lnTo>
                    <a:lnTo>
                      <a:pt x="10058" y="2470"/>
                    </a:lnTo>
                    <a:lnTo>
                      <a:pt x="8373" y="784"/>
                    </a:lnTo>
                    <a:lnTo>
                      <a:pt x="7415" y="784"/>
                    </a:lnTo>
                    <a:lnTo>
                      <a:pt x="7415" y="7457"/>
                    </a:lnTo>
                    <a:lnTo>
                      <a:pt x="4807" y="7457"/>
                    </a:lnTo>
                    <a:cubicBezTo>
                      <a:pt x="4391" y="6503"/>
                      <a:pt x="3507" y="6026"/>
                      <a:pt x="2623" y="6026"/>
                    </a:cubicBezTo>
                    <a:cubicBezTo>
                      <a:pt x="1740" y="6026"/>
                      <a:pt x="857" y="6503"/>
                      <a:pt x="445" y="7457"/>
                    </a:cubicBezTo>
                    <a:lnTo>
                      <a:pt x="1" y="7457"/>
                    </a:lnTo>
                    <a:cubicBezTo>
                      <a:pt x="1" y="7984"/>
                      <a:pt x="431" y="8407"/>
                      <a:pt x="958" y="8407"/>
                    </a:cubicBezTo>
                    <a:lnTo>
                      <a:pt x="14837" y="8407"/>
                    </a:lnTo>
                    <a:cubicBezTo>
                      <a:pt x="15364" y="8407"/>
                      <a:pt x="15787" y="7984"/>
                      <a:pt x="15787" y="7457"/>
                    </a:cubicBezTo>
                    <a:lnTo>
                      <a:pt x="15787" y="6985"/>
                    </a:lnTo>
                    <a:cubicBezTo>
                      <a:pt x="15787" y="6826"/>
                      <a:pt x="15725" y="6673"/>
                      <a:pt x="15614" y="6562"/>
                    </a:cubicBezTo>
                    <a:cubicBezTo>
                      <a:pt x="15496" y="6451"/>
                      <a:pt x="15434" y="6299"/>
                      <a:pt x="15441" y="6139"/>
                    </a:cubicBezTo>
                    <a:lnTo>
                      <a:pt x="15441" y="4918"/>
                    </a:lnTo>
                    <a:lnTo>
                      <a:pt x="15746" y="4245"/>
                    </a:lnTo>
                    <a:cubicBezTo>
                      <a:pt x="15876" y="3971"/>
                      <a:pt x="15681" y="3649"/>
                      <a:pt x="15374" y="3649"/>
                    </a:cubicBezTo>
                    <a:cubicBezTo>
                      <a:pt x="15371" y="3649"/>
                      <a:pt x="15368" y="3649"/>
                      <a:pt x="15364" y="3649"/>
                    </a:cubicBezTo>
                    <a:lnTo>
                      <a:pt x="14248" y="3649"/>
                    </a:lnTo>
                    <a:lnTo>
                      <a:pt x="11959" y="597"/>
                    </a:lnTo>
                    <a:cubicBezTo>
                      <a:pt x="11764" y="340"/>
                      <a:pt x="11508" y="132"/>
                      <a:pt x="11216" y="1"/>
                    </a:cubicBezTo>
                    <a:close/>
                  </a:path>
                </a:pathLst>
              </a:custGeom>
              <a:solidFill>
                <a:srgbClr val="7F91A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5"/>
              <p:cNvSpPr/>
              <p:nvPr/>
            </p:nvSpPr>
            <p:spPr>
              <a:xfrm>
                <a:off x="5822964" y="4246657"/>
                <a:ext cx="100440" cy="75271"/>
              </a:xfrm>
              <a:custGeom>
                <a:rect b="b" l="l" r="r" t="t"/>
                <a:pathLst>
                  <a:path extrusionOk="0" h="2865" w="3823">
                    <a:moveTo>
                      <a:pt x="2213" y="0"/>
                    </a:moveTo>
                    <a:cubicBezTo>
                      <a:pt x="1880" y="0"/>
                      <a:pt x="1561" y="181"/>
                      <a:pt x="1395" y="479"/>
                    </a:cubicBezTo>
                    <a:lnTo>
                      <a:pt x="1" y="2865"/>
                    </a:lnTo>
                    <a:lnTo>
                      <a:pt x="3822" y="2865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rgbClr val="A9B2B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>
                <a:off x="5948336" y="4246657"/>
                <a:ext cx="109924" cy="75271"/>
              </a:xfrm>
              <a:custGeom>
                <a:rect b="b" l="l" r="r" t="t"/>
                <a:pathLst>
                  <a:path extrusionOk="0" h="2865" w="4184">
                    <a:moveTo>
                      <a:pt x="1" y="0"/>
                    </a:moveTo>
                    <a:lnTo>
                      <a:pt x="1" y="2865"/>
                    </a:lnTo>
                    <a:lnTo>
                      <a:pt x="3261" y="2865"/>
                    </a:lnTo>
                    <a:cubicBezTo>
                      <a:pt x="3843" y="2865"/>
                      <a:pt x="4183" y="2192"/>
                      <a:pt x="3829" y="1720"/>
                    </a:cubicBezTo>
                    <a:lnTo>
                      <a:pt x="2831" y="382"/>
                    </a:lnTo>
                    <a:cubicBezTo>
                      <a:pt x="2650" y="146"/>
                      <a:pt x="2366" y="0"/>
                      <a:pt x="2068" y="0"/>
                    </a:cubicBezTo>
                    <a:close/>
                  </a:path>
                </a:pathLst>
              </a:custGeom>
              <a:solidFill>
                <a:srgbClr val="A9B2B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5"/>
              <p:cNvSpPr/>
              <p:nvPr/>
            </p:nvSpPr>
            <p:spPr>
              <a:xfrm>
                <a:off x="5738787" y="4403057"/>
                <a:ext cx="102436" cy="87803"/>
              </a:xfrm>
              <a:custGeom>
                <a:rect b="b" l="l" r="r" t="t"/>
                <a:pathLst>
                  <a:path extrusionOk="0" h="3342" w="3899">
                    <a:moveTo>
                      <a:pt x="2217" y="1"/>
                    </a:moveTo>
                    <a:cubicBezTo>
                      <a:pt x="1806" y="1"/>
                      <a:pt x="1388" y="152"/>
                      <a:pt x="1047" y="491"/>
                    </a:cubicBezTo>
                    <a:cubicBezTo>
                      <a:pt x="0" y="1545"/>
                      <a:pt x="742" y="3342"/>
                      <a:pt x="2227" y="3342"/>
                    </a:cubicBezTo>
                    <a:cubicBezTo>
                      <a:pt x="3149" y="3335"/>
                      <a:pt x="3898" y="2593"/>
                      <a:pt x="3898" y="1670"/>
                    </a:cubicBezTo>
                    <a:cubicBezTo>
                      <a:pt x="3898" y="666"/>
                      <a:pt x="3075" y="1"/>
                      <a:pt x="2217" y="1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5"/>
              <p:cNvSpPr/>
              <p:nvPr/>
            </p:nvSpPr>
            <p:spPr>
              <a:xfrm>
                <a:off x="5754445" y="4404108"/>
                <a:ext cx="98443" cy="86673"/>
              </a:xfrm>
              <a:custGeom>
                <a:rect b="b" l="l" r="r" t="t"/>
                <a:pathLst>
                  <a:path extrusionOk="0" h="3299" w="3747">
                    <a:moveTo>
                      <a:pt x="1977" y="0"/>
                    </a:moveTo>
                    <a:lnTo>
                      <a:pt x="1977" y="0"/>
                    </a:lnTo>
                    <a:cubicBezTo>
                      <a:pt x="1776" y="368"/>
                      <a:pt x="1839" y="832"/>
                      <a:pt x="2137" y="1131"/>
                    </a:cubicBezTo>
                    <a:lnTo>
                      <a:pt x="1131" y="2136"/>
                    </a:lnTo>
                    <a:cubicBezTo>
                      <a:pt x="949" y="1954"/>
                      <a:pt x="705" y="1860"/>
                      <a:pt x="459" y="1860"/>
                    </a:cubicBezTo>
                    <a:cubicBezTo>
                      <a:pt x="302" y="1860"/>
                      <a:pt x="144" y="1899"/>
                      <a:pt x="1" y="1977"/>
                    </a:cubicBezTo>
                    <a:cubicBezTo>
                      <a:pt x="174" y="2805"/>
                      <a:pt x="896" y="3299"/>
                      <a:pt x="1639" y="3299"/>
                    </a:cubicBezTo>
                    <a:cubicBezTo>
                      <a:pt x="2053" y="3299"/>
                      <a:pt x="2474" y="3145"/>
                      <a:pt x="2810" y="2809"/>
                    </a:cubicBezTo>
                    <a:cubicBezTo>
                      <a:pt x="3746" y="1873"/>
                      <a:pt x="3267" y="271"/>
                      <a:pt x="1977" y="0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5"/>
              <p:cNvSpPr/>
              <p:nvPr/>
            </p:nvSpPr>
            <p:spPr>
              <a:xfrm>
                <a:off x="5772311" y="4428147"/>
                <a:ext cx="43744" cy="37648"/>
              </a:xfrm>
              <a:custGeom>
                <a:rect b="b" l="l" r="r" t="t"/>
                <a:pathLst>
                  <a:path extrusionOk="0" h="1433" w="1665">
                    <a:moveTo>
                      <a:pt x="951" y="1"/>
                    </a:moveTo>
                    <a:cubicBezTo>
                      <a:pt x="319" y="1"/>
                      <a:pt x="0" y="771"/>
                      <a:pt x="451" y="1221"/>
                    </a:cubicBezTo>
                    <a:cubicBezTo>
                      <a:pt x="595" y="1367"/>
                      <a:pt x="772" y="1433"/>
                      <a:pt x="947" y="1433"/>
                    </a:cubicBezTo>
                    <a:cubicBezTo>
                      <a:pt x="1313" y="1433"/>
                      <a:pt x="1665" y="1147"/>
                      <a:pt x="1665" y="715"/>
                    </a:cubicBezTo>
                    <a:cubicBezTo>
                      <a:pt x="1665" y="320"/>
                      <a:pt x="1346" y="1"/>
                      <a:pt x="951" y="1"/>
                    </a:cubicBezTo>
                    <a:close/>
                  </a:path>
                </a:pathLst>
              </a:custGeom>
              <a:solidFill>
                <a:srgbClr val="CDD5D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5"/>
              <p:cNvSpPr/>
              <p:nvPr/>
            </p:nvSpPr>
            <p:spPr>
              <a:xfrm>
                <a:off x="6000277" y="4403057"/>
                <a:ext cx="102436" cy="87803"/>
              </a:xfrm>
              <a:custGeom>
                <a:rect b="b" l="l" r="r" t="t"/>
                <a:pathLst>
                  <a:path extrusionOk="0" h="3342" w="3899">
                    <a:moveTo>
                      <a:pt x="2219" y="1"/>
                    </a:moveTo>
                    <a:cubicBezTo>
                      <a:pt x="1810" y="1"/>
                      <a:pt x="1393" y="152"/>
                      <a:pt x="1055" y="491"/>
                    </a:cubicBezTo>
                    <a:cubicBezTo>
                      <a:pt x="0" y="1545"/>
                      <a:pt x="750" y="3342"/>
                      <a:pt x="2234" y="3342"/>
                    </a:cubicBezTo>
                    <a:cubicBezTo>
                      <a:pt x="3156" y="3335"/>
                      <a:pt x="3899" y="2593"/>
                      <a:pt x="3899" y="1670"/>
                    </a:cubicBezTo>
                    <a:cubicBezTo>
                      <a:pt x="3899" y="666"/>
                      <a:pt x="3076" y="1"/>
                      <a:pt x="2219" y="1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5"/>
              <p:cNvSpPr/>
              <p:nvPr/>
            </p:nvSpPr>
            <p:spPr>
              <a:xfrm>
                <a:off x="6016119" y="4404108"/>
                <a:ext cx="98443" cy="86673"/>
              </a:xfrm>
              <a:custGeom>
                <a:rect b="b" l="l" r="r" t="t"/>
                <a:pathLst>
                  <a:path extrusionOk="0" h="3299" w="3747">
                    <a:moveTo>
                      <a:pt x="1971" y="0"/>
                    </a:moveTo>
                    <a:lnTo>
                      <a:pt x="1971" y="0"/>
                    </a:lnTo>
                    <a:cubicBezTo>
                      <a:pt x="1770" y="368"/>
                      <a:pt x="1839" y="832"/>
                      <a:pt x="2137" y="1131"/>
                    </a:cubicBezTo>
                    <a:lnTo>
                      <a:pt x="1125" y="2136"/>
                    </a:lnTo>
                    <a:cubicBezTo>
                      <a:pt x="943" y="1954"/>
                      <a:pt x="701" y="1860"/>
                      <a:pt x="457" y="1860"/>
                    </a:cubicBezTo>
                    <a:cubicBezTo>
                      <a:pt x="301" y="1860"/>
                      <a:pt x="144" y="1899"/>
                      <a:pt x="1" y="1977"/>
                    </a:cubicBezTo>
                    <a:cubicBezTo>
                      <a:pt x="175" y="2805"/>
                      <a:pt x="897" y="3299"/>
                      <a:pt x="1639" y="3299"/>
                    </a:cubicBezTo>
                    <a:cubicBezTo>
                      <a:pt x="2054" y="3299"/>
                      <a:pt x="2475" y="3145"/>
                      <a:pt x="2810" y="2809"/>
                    </a:cubicBezTo>
                    <a:cubicBezTo>
                      <a:pt x="3746" y="1873"/>
                      <a:pt x="3268" y="271"/>
                      <a:pt x="1971" y="0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5"/>
              <p:cNvSpPr/>
              <p:nvPr/>
            </p:nvSpPr>
            <p:spPr>
              <a:xfrm>
                <a:off x="6033801" y="4428147"/>
                <a:ext cx="43954" cy="37648"/>
              </a:xfrm>
              <a:custGeom>
                <a:rect b="b" l="l" r="r" t="t"/>
                <a:pathLst>
                  <a:path extrusionOk="0" h="1433" w="1673">
                    <a:moveTo>
                      <a:pt x="958" y="1"/>
                    </a:moveTo>
                    <a:cubicBezTo>
                      <a:pt x="320" y="1"/>
                      <a:pt x="1" y="771"/>
                      <a:pt x="452" y="1221"/>
                    </a:cubicBezTo>
                    <a:cubicBezTo>
                      <a:pt x="597" y="1367"/>
                      <a:pt x="777" y="1433"/>
                      <a:pt x="952" y="1433"/>
                    </a:cubicBezTo>
                    <a:cubicBezTo>
                      <a:pt x="1320" y="1433"/>
                      <a:pt x="1672" y="1147"/>
                      <a:pt x="1672" y="715"/>
                    </a:cubicBezTo>
                    <a:cubicBezTo>
                      <a:pt x="1672" y="320"/>
                      <a:pt x="1353" y="1"/>
                      <a:pt x="958" y="1"/>
                    </a:cubicBezTo>
                    <a:close/>
                  </a:path>
                </a:pathLst>
              </a:custGeom>
              <a:solidFill>
                <a:srgbClr val="CDD5D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5"/>
              <p:cNvSpPr/>
              <p:nvPr/>
            </p:nvSpPr>
            <p:spPr>
              <a:xfrm>
                <a:off x="5728567" y="4328469"/>
                <a:ext cx="39382" cy="49051"/>
              </a:xfrm>
              <a:custGeom>
                <a:rect b="b" l="l" r="r" t="t"/>
                <a:pathLst>
                  <a:path extrusionOk="0" h="1867" w="1499">
                    <a:moveTo>
                      <a:pt x="1499" y="1"/>
                    </a:moveTo>
                    <a:lnTo>
                      <a:pt x="1429" y="15"/>
                    </a:lnTo>
                    <a:cubicBezTo>
                      <a:pt x="590" y="230"/>
                      <a:pt x="1" y="993"/>
                      <a:pt x="1" y="1866"/>
                    </a:cubicBezTo>
                    <a:lnTo>
                      <a:pt x="549" y="1866"/>
                    </a:lnTo>
                    <a:cubicBezTo>
                      <a:pt x="1076" y="1866"/>
                      <a:pt x="1499" y="1436"/>
                      <a:pt x="1499" y="909"/>
                    </a:cubicBezTo>
                    <a:lnTo>
                      <a:pt x="1499" y="1"/>
                    </a:lnTo>
                    <a:close/>
                  </a:path>
                </a:pathLst>
              </a:custGeom>
              <a:solidFill>
                <a:srgbClr val="ADBAC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5"/>
              <p:cNvSpPr/>
              <p:nvPr/>
            </p:nvSpPr>
            <p:spPr>
              <a:xfrm>
                <a:off x="6109071" y="4346886"/>
                <a:ext cx="28821" cy="24985"/>
              </a:xfrm>
              <a:custGeom>
                <a:rect b="b" l="l" r="r" t="t"/>
                <a:pathLst>
                  <a:path extrusionOk="0" h="951" w="1097">
                    <a:moveTo>
                      <a:pt x="0" y="0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319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8C9CA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8" name="Google Shape;728;p35"/>
          <p:cNvSpPr/>
          <p:nvPr/>
        </p:nvSpPr>
        <p:spPr>
          <a:xfrm>
            <a:off x="6255856" y="3094646"/>
            <a:ext cx="213900" cy="2139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5"/>
          <p:cNvSpPr/>
          <p:nvPr/>
        </p:nvSpPr>
        <p:spPr>
          <a:xfrm flipH="1">
            <a:off x="6315744" y="3149381"/>
            <a:ext cx="89461" cy="104241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3546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5"/>
          <p:cNvSpPr/>
          <p:nvPr/>
        </p:nvSpPr>
        <p:spPr>
          <a:xfrm>
            <a:off x="5715530" y="3360991"/>
            <a:ext cx="213900" cy="2139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5"/>
          <p:cNvSpPr/>
          <p:nvPr/>
        </p:nvSpPr>
        <p:spPr>
          <a:xfrm>
            <a:off x="5989521" y="3098550"/>
            <a:ext cx="206100" cy="2061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2" name="Google Shape;732;p35"/>
          <p:cNvGrpSpPr/>
          <p:nvPr/>
        </p:nvGrpSpPr>
        <p:grpSpPr>
          <a:xfrm>
            <a:off x="6032754" y="3144087"/>
            <a:ext cx="119573" cy="115134"/>
            <a:chOff x="3123351" y="1500275"/>
            <a:chExt cx="296781" cy="359232"/>
          </a:xfrm>
        </p:grpSpPr>
        <p:sp>
          <p:nvSpPr>
            <p:cNvPr id="733" name="Google Shape;733;p35"/>
            <p:cNvSpPr/>
            <p:nvPr/>
          </p:nvSpPr>
          <p:spPr>
            <a:xfrm>
              <a:off x="3123351" y="1562700"/>
              <a:ext cx="296781" cy="296545"/>
            </a:xfrm>
            <a:custGeom>
              <a:rect b="b" l="l" r="r" t="t"/>
              <a:pathLst>
                <a:path extrusionOk="0" h="11325" w="11334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8806"/>
                  </a:lnTo>
                  <a:lnTo>
                    <a:pt x="258" y="9073"/>
                  </a:lnTo>
                  <a:lnTo>
                    <a:pt x="1813" y="10676"/>
                  </a:lnTo>
                  <a:lnTo>
                    <a:pt x="2452" y="11325"/>
                  </a:lnTo>
                  <a:lnTo>
                    <a:pt x="11114" y="11325"/>
                  </a:lnTo>
                  <a:cubicBezTo>
                    <a:pt x="11238" y="11325"/>
                    <a:pt x="11334" y="11229"/>
                    <a:pt x="11334" y="11105"/>
                  </a:cubicBezTo>
                  <a:lnTo>
                    <a:pt x="11334" y="220"/>
                  </a:lnTo>
                  <a:cubicBezTo>
                    <a:pt x="11334" y="96"/>
                    <a:pt x="11229" y="1"/>
                    <a:pt x="11114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3276979" y="1562465"/>
              <a:ext cx="99189" cy="33569"/>
            </a:xfrm>
            <a:custGeom>
              <a:rect b="b" l="l" r="r" t="t"/>
              <a:pathLst>
                <a:path extrusionOk="0" h="1282" w="3788">
                  <a:moveTo>
                    <a:pt x="0" y="0"/>
                  </a:moveTo>
                  <a:cubicBezTo>
                    <a:pt x="344" y="854"/>
                    <a:pt x="1119" y="1281"/>
                    <a:pt x="1894" y="1281"/>
                  </a:cubicBezTo>
                  <a:cubicBezTo>
                    <a:pt x="2669" y="1281"/>
                    <a:pt x="3444" y="854"/>
                    <a:pt x="3788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3130081" y="1800277"/>
              <a:ext cx="75963" cy="59230"/>
            </a:xfrm>
            <a:custGeom>
              <a:rect b="b" l="l" r="r" t="t"/>
              <a:pathLst>
                <a:path extrusionOk="0" h="2262" w="2901">
                  <a:moveTo>
                    <a:pt x="1" y="0"/>
                  </a:moveTo>
                  <a:lnTo>
                    <a:pt x="2195" y="2261"/>
                  </a:lnTo>
                  <a:lnTo>
                    <a:pt x="2901" y="2261"/>
                  </a:lnTo>
                  <a:lnTo>
                    <a:pt x="2901" y="172"/>
                  </a:lnTo>
                  <a:cubicBezTo>
                    <a:pt x="2901" y="77"/>
                    <a:pt x="2825" y="0"/>
                    <a:pt x="2729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3170799" y="1562465"/>
              <a:ext cx="249334" cy="296781"/>
            </a:xfrm>
            <a:custGeom>
              <a:rect b="b" l="l" r="r" t="t"/>
              <a:pathLst>
                <a:path extrusionOk="0" h="11334" w="9522">
                  <a:moveTo>
                    <a:pt x="8882" y="0"/>
                  </a:moveTo>
                  <a:lnTo>
                    <a:pt x="8882" y="10685"/>
                  </a:lnTo>
                  <a:lnTo>
                    <a:pt x="1" y="10685"/>
                  </a:lnTo>
                  <a:lnTo>
                    <a:pt x="640" y="11334"/>
                  </a:lnTo>
                  <a:lnTo>
                    <a:pt x="9302" y="11334"/>
                  </a:lnTo>
                  <a:cubicBezTo>
                    <a:pt x="9426" y="11334"/>
                    <a:pt x="9522" y="11238"/>
                    <a:pt x="9522" y="11114"/>
                  </a:cubicBezTo>
                  <a:lnTo>
                    <a:pt x="9522" y="229"/>
                  </a:lnTo>
                  <a:cubicBezTo>
                    <a:pt x="9522" y="105"/>
                    <a:pt x="9426" y="10"/>
                    <a:pt x="9302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3123351" y="1793285"/>
              <a:ext cx="64206" cy="66222"/>
            </a:xfrm>
            <a:custGeom>
              <a:rect b="b" l="l" r="r" t="t"/>
              <a:pathLst>
                <a:path extrusionOk="0" h="2529" w="2452">
                  <a:moveTo>
                    <a:pt x="0" y="0"/>
                  </a:moveTo>
                  <a:lnTo>
                    <a:pt x="2452" y="2528"/>
                  </a:lnTo>
                  <a:lnTo>
                    <a:pt x="2452" y="220"/>
                  </a:lnTo>
                  <a:cubicBezTo>
                    <a:pt x="2452" y="96"/>
                    <a:pt x="2347" y="0"/>
                    <a:pt x="222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3251998" y="1787787"/>
              <a:ext cx="131658" cy="11024"/>
            </a:xfrm>
            <a:custGeom>
              <a:rect b="b" l="l" r="r" t="t"/>
              <a:pathLst>
                <a:path extrusionOk="0" h="421" w="5028">
                  <a:moveTo>
                    <a:pt x="258" y="0"/>
                  </a:moveTo>
                  <a:cubicBezTo>
                    <a:pt x="0" y="20"/>
                    <a:pt x="0" y="401"/>
                    <a:pt x="258" y="420"/>
                  </a:cubicBezTo>
                  <a:lnTo>
                    <a:pt x="4770" y="420"/>
                  </a:lnTo>
                  <a:cubicBezTo>
                    <a:pt x="5028" y="401"/>
                    <a:pt x="5028" y="20"/>
                    <a:pt x="4770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3259304" y="1537432"/>
              <a:ext cx="74234" cy="70516"/>
            </a:xfrm>
            <a:custGeom>
              <a:rect b="b" l="l" r="r" t="t"/>
              <a:pathLst>
                <a:path extrusionOk="0" h="2693" w="2835">
                  <a:moveTo>
                    <a:pt x="2549" y="0"/>
                  </a:moveTo>
                  <a:cubicBezTo>
                    <a:pt x="2507" y="0"/>
                    <a:pt x="2462" y="15"/>
                    <a:pt x="2421" y="50"/>
                  </a:cubicBezTo>
                  <a:lnTo>
                    <a:pt x="131" y="2340"/>
                  </a:lnTo>
                  <a:cubicBezTo>
                    <a:pt x="1" y="2461"/>
                    <a:pt x="90" y="2693"/>
                    <a:pt x="273" y="2693"/>
                  </a:cubicBezTo>
                  <a:cubicBezTo>
                    <a:pt x="277" y="2693"/>
                    <a:pt x="280" y="2693"/>
                    <a:pt x="284" y="2693"/>
                  </a:cubicBezTo>
                  <a:cubicBezTo>
                    <a:pt x="332" y="2693"/>
                    <a:pt x="389" y="2674"/>
                    <a:pt x="427" y="2635"/>
                  </a:cubicBezTo>
                  <a:lnTo>
                    <a:pt x="2707" y="346"/>
                  </a:lnTo>
                  <a:cubicBezTo>
                    <a:pt x="2834" y="196"/>
                    <a:pt x="2704" y="0"/>
                    <a:pt x="2549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283970" y="1500275"/>
              <a:ext cx="84944" cy="84944"/>
            </a:xfrm>
            <a:custGeom>
              <a:rect b="b" l="l" r="r" t="t"/>
              <a:pathLst>
                <a:path extrusionOk="0" h="3244" w="3244">
                  <a:moveTo>
                    <a:pt x="1622" y="0"/>
                  </a:moveTo>
                  <a:cubicBezTo>
                    <a:pt x="725" y="0"/>
                    <a:pt x="0" y="725"/>
                    <a:pt x="0" y="1622"/>
                  </a:cubicBezTo>
                  <a:cubicBezTo>
                    <a:pt x="0" y="2519"/>
                    <a:pt x="725" y="3244"/>
                    <a:pt x="1622" y="3244"/>
                  </a:cubicBezTo>
                  <a:cubicBezTo>
                    <a:pt x="2519" y="3244"/>
                    <a:pt x="3244" y="2519"/>
                    <a:pt x="3244" y="1622"/>
                  </a:cubicBezTo>
                  <a:cubicBezTo>
                    <a:pt x="3244" y="725"/>
                    <a:pt x="2519" y="0"/>
                    <a:pt x="1622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3185803" y="1633662"/>
              <a:ext cx="171878" cy="19743"/>
            </a:xfrm>
            <a:custGeom>
              <a:rect b="b" l="l" r="r" t="t"/>
              <a:pathLst>
                <a:path extrusionOk="0" h="754" w="6564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525"/>
                  </a:lnTo>
                  <a:cubicBezTo>
                    <a:pt x="0" y="649"/>
                    <a:pt x="96" y="754"/>
                    <a:pt x="220" y="754"/>
                  </a:cubicBezTo>
                  <a:lnTo>
                    <a:pt x="6344" y="754"/>
                  </a:lnTo>
                  <a:cubicBezTo>
                    <a:pt x="6468" y="744"/>
                    <a:pt x="6564" y="649"/>
                    <a:pt x="6564" y="525"/>
                  </a:cubicBezTo>
                  <a:lnTo>
                    <a:pt x="6564" y="220"/>
                  </a:lnTo>
                  <a:cubicBezTo>
                    <a:pt x="6564" y="96"/>
                    <a:pt x="6468" y="0"/>
                    <a:pt x="6344" y="0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179047" y="1674851"/>
              <a:ext cx="186463" cy="10814"/>
            </a:xfrm>
            <a:custGeom>
              <a:rect b="b" l="l" r="r" t="t"/>
              <a:pathLst>
                <a:path extrusionOk="0" h="413" w="7121">
                  <a:moveTo>
                    <a:pt x="6849" y="0"/>
                  </a:moveTo>
                  <a:cubicBezTo>
                    <a:pt x="6840" y="0"/>
                    <a:pt x="6831" y="1"/>
                    <a:pt x="6822" y="1"/>
                  </a:cubicBezTo>
                  <a:lnTo>
                    <a:pt x="258" y="1"/>
                  </a:lnTo>
                  <a:cubicBezTo>
                    <a:pt x="1" y="20"/>
                    <a:pt x="1" y="393"/>
                    <a:pt x="258" y="412"/>
                  </a:cubicBezTo>
                  <a:lnTo>
                    <a:pt x="6822" y="412"/>
                  </a:lnTo>
                  <a:cubicBezTo>
                    <a:pt x="6828" y="412"/>
                    <a:pt x="6834" y="412"/>
                    <a:pt x="6840" y="412"/>
                  </a:cubicBezTo>
                  <a:cubicBezTo>
                    <a:pt x="7118" y="412"/>
                    <a:pt x="7121" y="0"/>
                    <a:pt x="6849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3179047" y="1701847"/>
              <a:ext cx="185390" cy="10762"/>
            </a:xfrm>
            <a:custGeom>
              <a:rect b="b" l="l" r="r" t="t"/>
              <a:pathLst>
                <a:path extrusionOk="0" h="411" w="7080">
                  <a:moveTo>
                    <a:pt x="258" y="1"/>
                  </a:moveTo>
                  <a:cubicBezTo>
                    <a:pt x="1" y="20"/>
                    <a:pt x="1" y="392"/>
                    <a:pt x="258" y="411"/>
                  </a:cubicBezTo>
                  <a:lnTo>
                    <a:pt x="6822" y="411"/>
                  </a:lnTo>
                  <a:cubicBezTo>
                    <a:pt x="7079" y="392"/>
                    <a:pt x="7079" y="20"/>
                    <a:pt x="6822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" name="Google Shape;744;p35"/>
          <p:cNvSpPr/>
          <p:nvPr/>
        </p:nvSpPr>
        <p:spPr>
          <a:xfrm>
            <a:off x="5985678" y="3358953"/>
            <a:ext cx="213900" cy="2139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35"/>
          <p:cNvGrpSpPr/>
          <p:nvPr/>
        </p:nvGrpSpPr>
        <p:grpSpPr>
          <a:xfrm>
            <a:off x="6017706" y="3406193"/>
            <a:ext cx="150257" cy="119502"/>
            <a:chOff x="1751901" y="1502716"/>
            <a:chExt cx="362677" cy="362677"/>
          </a:xfrm>
        </p:grpSpPr>
        <p:sp>
          <p:nvSpPr>
            <p:cNvPr id="746" name="Google Shape;746;p35"/>
            <p:cNvSpPr/>
            <p:nvPr/>
          </p:nvSpPr>
          <p:spPr>
            <a:xfrm>
              <a:off x="1751901" y="1502716"/>
              <a:ext cx="362677" cy="362677"/>
            </a:xfrm>
            <a:custGeom>
              <a:rect b="b" l="l" r="r" t="t"/>
              <a:pathLst>
                <a:path extrusionOk="0" h="13811" w="13811">
                  <a:moveTo>
                    <a:pt x="6901" y="0"/>
                  </a:moveTo>
                  <a:cubicBezTo>
                    <a:pt x="3092" y="0"/>
                    <a:pt x="0" y="3091"/>
                    <a:pt x="0" y="6900"/>
                  </a:cubicBezTo>
                  <a:cubicBezTo>
                    <a:pt x="0" y="10719"/>
                    <a:pt x="3092" y="13810"/>
                    <a:pt x="6901" y="13810"/>
                  </a:cubicBezTo>
                  <a:cubicBezTo>
                    <a:pt x="10719" y="13810"/>
                    <a:pt x="13810" y="10719"/>
                    <a:pt x="13810" y="6900"/>
                  </a:cubicBezTo>
                  <a:cubicBezTo>
                    <a:pt x="13810" y="3091"/>
                    <a:pt x="10719" y="0"/>
                    <a:pt x="6901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779027" y="1529843"/>
              <a:ext cx="308397" cy="308397"/>
            </a:xfrm>
            <a:custGeom>
              <a:rect b="b" l="l" r="r" t="t"/>
              <a:pathLst>
                <a:path extrusionOk="0" h="11744" w="11744">
                  <a:moveTo>
                    <a:pt x="5868" y="1"/>
                  </a:moveTo>
                  <a:cubicBezTo>
                    <a:pt x="2633" y="1"/>
                    <a:pt x="1" y="2633"/>
                    <a:pt x="1" y="5867"/>
                  </a:cubicBezTo>
                  <a:cubicBezTo>
                    <a:pt x="1" y="9112"/>
                    <a:pt x="2633" y="11744"/>
                    <a:pt x="5868" y="11744"/>
                  </a:cubicBezTo>
                  <a:cubicBezTo>
                    <a:pt x="9112" y="11744"/>
                    <a:pt x="11744" y="9112"/>
                    <a:pt x="11744" y="5867"/>
                  </a:cubicBezTo>
                  <a:cubicBezTo>
                    <a:pt x="11744" y="2633"/>
                    <a:pt x="9112" y="1"/>
                    <a:pt x="5868" y="1"/>
                  </a:cubicBezTo>
                  <a:close/>
                </a:path>
              </a:pathLst>
            </a:custGeom>
            <a:solidFill>
              <a:srgbClr val="F0F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1927816" y="1551035"/>
              <a:ext cx="10845" cy="138416"/>
            </a:xfrm>
            <a:custGeom>
              <a:rect b="b" l="l" r="r" t="t"/>
              <a:pathLst>
                <a:path extrusionOk="0" h="5271" w="413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5060"/>
                  </a:lnTo>
                  <a:cubicBezTo>
                    <a:pt x="1" y="5175"/>
                    <a:pt x="87" y="5271"/>
                    <a:pt x="202" y="5271"/>
                  </a:cubicBezTo>
                  <a:cubicBezTo>
                    <a:pt x="316" y="5271"/>
                    <a:pt x="412" y="5175"/>
                    <a:pt x="412" y="5060"/>
                  </a:cubicBezTo>
                  <a:lnTo>
                    <a:pt x="412" y="208"/>
                  </a:lnTo>
                  <a:cubicBezTo>
                    <a:pt x="412" y="70"/>
                    <a:pt x="309" y="0"/>
                    <a:pt x="20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925821" y="1678632"/>
              <a:ext cx="142014" cy="10819"/>
            </a:xfrm>
            <a:custGeom>
              <a:rect b="b" l="l" r="r" t="t"/>
              <a:pathLst>
                <a:path extrusionOk="0" h="412" w="5408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130" y="412"/>
                  </a:lnTo>
                  <a:cubicBezTo>
                    <a:pt x="5407" y="412"/>
                    <a:pt x="5407" y="0"/>
                    <a:pt x="513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1816999" y="1567789"/>
              <a:ext cx="288020" cy="270215"/>
            </a:xfrm>
            <a:custGeom>
              <a:rect b="b" l="l" r="r" t="t"/>
              <a:pathLst>
                <a:path extrusionOk="0" h="10290" w="10968">
                  <a:moveTo>
                    <a:pt x="8278" y="1"/>
                  </a:moveTo>
                  <a:lnTo>
                    <a:pt x="8278" y="1"/>
                  </a:lnTo>
                  <a:cubicBezTo>
                    <a:pt x="10317" y="2327"/>
                    <a:pt x="10192" y="5829"/>
                    <a:pt x="8010" y="8011"/>
                  </a:cubicBezTo>
                  <a:cubicBezTo>
                    <a:pt x="6869" y="9153"/>
                    <a:pt x="5365" y="9731"/>
                    <a:pt x="3858" y="9731"/>
                  </a:cubicBezTo>
                  <a:cubicBezTo>
                    <a:pt x="2485" y="9731"/>
                    <a:pt x="1109" y="9251"/>
                    <a:pt x="0" y="8279"/>
                  </a:cubicBezTo>
                  <a:lnTo>
                    <a:pt x="0" y="8279"/>
                  </a:lnTo>
                  <a:cubicBezTo>
                    <a:pt x="1167" y="9616"/>
                    <a:pt x="2795" y="10290"/>
                    <a:pt x="4426" y="10290"/>
                  </a:cubicBezTo>
                  <a:cubicBezTo>
                    <a:pt x="5924" y="10290"/>
                    <a:pt x="7425" y="9721"/>
                    <a:pt x="8575" y="8576"/>
                  </a:cubicBezTo>
                  <a:cubicBezTo>
                    <a:pt x="10968" y="6174"/>
                    <a:pt x="10843" y="2240"/>
                    <a:pt x="8278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798644" y="1678632"/>
              <a:ext cx="22400" cy="10819"/>
            </a:xfrm>
            <a:custGeom>
              <a:rect b="b" l="l" r="r" t="t"/>
              <a:pathLst>
                <a:path extrusionOk="0" h="412" w="853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75" y="412"/>
                  </a:lnTo>
                  <a:cubicBezTo>
                    <a:pt x="852" y="412"/>
                    <a:pt x="852" y="0"/>
                    <a:pt x="57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927816" y="1798063"/>
              <a:ext cx="10845" cy="18828"/>
            </a:xfrm>
            <a:custGeom>
              <a:rect b="b" l="l" r="r" t="t"/>
              <a:pathLst>
                <a:path extrusionOk="0" h="717" w="413">
                  <a:moveTo>
                    <a:pt x="206" y="1"/>
                  </a:moveTo>
                  <a:cubicBezTo>
                    <a:pt x="103" y="1"/>
                    <a:pt x="1" y="70"/>
                    <a:pt x="1" y="209"/>
                  </a:cubicBezTo>
                  <a:lnTo>
                    <a:pt x="1" y="506"/>
                  </a:lnTo>
                  <a:cubicBezTo>
                    <a:pt x="1" y="620"/>
                    <a:pt x="87" y="716"/>
                    <a:pt x="202" y="716"/>
                  </a:cubicBezTo>
                  <a:cubicBezTo>
                    <a:pt x="316" y="716"/>
                    <a:pt x="412" y="620"/>
                    <a:pt x="412" y="506"/>
                  </a:cubicBezTo>
                  <a:lnTo>
                    <a:pt x="412" y="209"/>
                  </a:lnTo>
                  <a:cubicBezTo>
                    <a:pt x="412" y="70"/>
                    <a:pt x="309" y="1"/>
                    <a:pt x="206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1835486" y="1588508"/>
              <a:ext cx="20667" cy="16518"/>
            </a:xfrm>
            <a:custGeom>
              <a:rect b="b" l="l" r="r" t="t"/>
              <a:pathLst>
                <a:path extrusionOk="0" h="629" w="787">
                  <a:moveTo>
                    <a:pt x="293" y="1"/>
                  </a:moveTo>
                  <a:cubicBezTo>
                    <a:pt x="136" y="1"/>
                    <a:pt x="1" y="204"/>
                    <a:pt x="148" y="351"/>
                  </a:cubicBezTo>
                  <a:lnTo>
                    <a:pt x="358" y="571"/>
                  </a:lnTo>
                  <a:cubicBezTo>
                    <a:pt x="397" y="609"/>
                    <a:pt x="445" y="628"/>
                    <a:pt x="502" y="628"/>
                  </a:cubicBezTo>
                  <a:cubicBezTo>
                    <a:pt x="506" y="629"/>
                    <a:pt x="509" y="629"/>
                    <a:pt x="513" y="629"/>
                  </a:cubicBezTo>
                  <a:cubicBezTo>
                    <a:pt x="697" y="629"/>
                    <a:pt x="786" y="396"/>
                    <a:pt x="645" y="274"/>
                  </a:cubicBezTo>
                  <a:lnTo>
                    <a:pt x="435" y="64"/>
                  </a:lnTo>
                  <a:cubicBezTo>
                    <a:pt x="390" y="19"/>
                    <a:pt x="341" y="1"/>
                    <a:pt x="29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2009958" y="1763189"/>
              <a:ext cx="20667" cy="16491"/>
            </a:xfrm>
            <a:custGeom>
              <a:rect b="b" l="l" r="r" t="t"/>
              <a:pathLst>
                <a:path extrusionOk="0" h="628" w="787">
                  <a:moveTo>
                    <a:pt x="332" y="1"/>
                  </a:moveTo>
                  <a:cubicBezTo>
                    <a:pt x="177" y="1"/>
                    <a:pt x="1" y="236"/>
                    <a:pt x="146" y="350"/>
                  </a:cubicBezTo>
                  <a:lnTo>
                    <a:pt x="356" y="561"/>
                  </a:lnTo>
                  <a:cubicBezTo>
                    <a:pt x="394" y="599"/>
                    <a:pt x="452" y="618"/>
                    <a:pt x="509" y="628"/>
                  </a:cubicBezTo>
                  <a:cubicBezTo>
                    <a:pt x="701" y="628"/>
                    <a:pt x="787" y="398"/>
                    <a:pt x="653" y="264"/>
                  </a:cubicBezTo>
                  <a:lnTo>
                    <a:pt x="442" y="53"/>
                  </a:lnTo>
                  <a:cubicBezTo>
                    <a:pt x="411" y="16"/>
                    <a:pt x="372" y="1"/>
                    <a:pt x="33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2010247" y="1588193"/>
              <a:ext cx="21113" cy="16833"/>
            </a:xfrm>
            <a:custGeom>
              <a:rect b="b" l="l" r="r" t="t"/>
              <a:pathLst>
                <a:path extrusionOk="0" h="641" w="804">
                  <a:moveTo>
                    <a:pt x="493" y="0"/>
                  </a:moveTo>
                  <a:cubicBezTo>
                    <a:pt x="444" y="0"/>
                    <a:pt x="392" y="20"/>
                    <a:pt x="345" y="66"/>
                  </a:cubicBezTo>
                  <a:lnTo>
                    <a:pt x="135" y="277"/>
                  </a:lnTo>
                  <a:cubicBezTo>
                    <a:pt x="1" y="411"/>
                    <a:pt x="96" y="640"/>
                    <a:pt x="288" y="640"/>
                  </a:cubicBezTo>
                  <a:cubicBezTo>
                    <a:pt x="336" y="640"/>
                    <a:pt x="393" y="612"/>
                    <a:pt x="431" y="583"/>
                  </a:cubicBezTo>
                  <a:lnTo>
                    <a:pt x="642" y="363"/>
                  </a:lnTo>
                  <a:cubicBezTo>
                    <a:pt x="804" y="216"/>
                    <a:pt x="660" y="0"/>
                    <a:pt x="493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835591" y="1762927"/>
              <a:ext cx="20719" cy="16754"/>
            </a:xfrm>
            <a:custGeom>
              <a:rect b="b" l="l" r="r" t="t"/>
              <a:pathLst>
                <a:path extrusionOk="0" h="638" w="789">
                  <a:moveTo>
                    <a:pt x="496" y="0"/>
                  </a:moveTo>
                  <a:cubicBezTo>
                    <a:pt x="448" y="0"/>
                    <a:pt x="399" y="19"/>
                    <a:pt x="354" y="63"/>
                  </a:cubicBezTo>
                  <a:lnTo>
                    <a:pt x="144" y="274"/>
                  </a:lnTo>
                  <a:cubicBezTo>
                    <a:pt x="0" y="408"/>
                    <a:pt x="96" y="638"/>
                    <a:pt x="287" y="638"/>
                  </a:cubicBezTo>
                  <a:cubicBezTo>
                    <a:pt x="345" y="628"/>
                    <a:pt x="393" y="609"/>
                    <a:pt x="431" y="571"/>
                  </a:cubicBezTo>
                  <a:lnTo>
                    <a:pt x="641" y="360"/>
                  </a:lnTo>
                  <a:cubicBezTo>
                    <a:pt x="789" y="206"/>
                    <a:pt x="653" y="0"/>
                    <a:pt x="49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808018" y="1628581"/>
              <a:ext cx="22820" cy="14128"/>
            </a:xfrm>
            <a:custGeom>
              <a:rect b="b" l="l" r="r" t="t"/>
              <a:pathLst>
                <a:path extrusionOk="0" h="538" w="869">
                  <a:moveTo>
                    <a:pt x="291" y="0"/>
                  </a:moveTo>
                  <a:cubicBezTo>
                    <a:pt x="97" y="0"/>
                    <a:pt x="0" y="312"/>
                    <a:pt x="218" y="404"/>
                  </a:cubicBezTo>
                  <a:lnTo>
                    <a:pt x="495" y="519"/>
                  </a:lnTo>
                  <a:cubicBezTo>
                    <a:pt x="524" y="538"/>
                    <a:pt x="553" y="538"/>
                    <a:pt x="581" y="538"/>
                  </a:cubicBezTo>
                  <a:cubicBezTo>
                    <a:pt x="811" y="538"/>
                    <a:pt x="868" y="222"/>
                    <a:pt x="658" y="136"/>
                  </a:cubicBezTo>
                  <a:lnTo>
                    <a:pt x="380" y="21"/>
                  </a:lnTo>
                  <a:cubicBezTo>
                    <a:pt x="349" y="7"/>
                    <a:pt x="319" y="0"/>
                    <a:pt x="29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2035194" y="1725139"/>
              <a:ext cx="23004" cy="14102"/>
            </a:xfrm>
            <a:custGeom>
              <a:rect b="b" l="l" r="r" t="t"/>
              <a:pathLst>
                <a:path extrusionOk="0" h="537" w="876">
                  <a:moveTo>
                    <a:pt x="303" y="1"/>
                  </a:moveTo>
                  <a:cubicBezTo>
                    <a:pt x="99" y="1"/>
                    <a:pt x="0" y="309"/>
                    <a:pt x="228" y="402"/>
                  </a:cubicBezTo>
                  <a:lnTo>
                    <a:pt x="496" y="526"/>
                  </a:lnTo>
                  <a:cubicBezTo>
                    <a:pt x="524" y="536"/>
                    <a:pt x="553" y="536"/>
                    <a:pt x="582" y="536"/>
                  </a:cubicBezTo>
                  <a:cubicBezTo>
                    <a:pt x="585" y="536"/>
                    <a:pt x="589" y="536"/>
                    <a:pt x="592" y="536"/>
                  </a:cubicBezTo>
                  <a:cubicBezTo>
                    <a:pt x="814" y="536"/>
                    <a:pt x="875" y="228"/>
                    <a:pt x="658" y="144"/>
                  </a:cubicBezTo>
                  <a:lnTo>
                    <a:pt x="390" y="19"/>
                  </a:lnTo>
                  <a:cubicBezTo>
                    <a:pt x="360" y="7"/>
                    <a:pt x="330" y="1"/>
                    <a:pt x="30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1973299" y="1561276"/>
              <a:ext cx="16649" cy="18119"/>
            </a:xfrm>
            <a:custGeom>
              <a:rect b="b" l="l" r="r" t="t"/>
              <a:pathLst>
                <a:path extrusionOk="0" h="690" w="634">
                  <a:moveTo>
                    <a:pt x="363" y="1"/>
                  </a:moveTo>
                  <a:cubicBezTo>
                    <a:pt x="291" y="1"/>
                    <a:pt x="220" y="37"/>
                    <a:pt x="183" y="125"/>
                  </a:cubicBezTo>
                  <a:lnTo>
                    <a:pt x="58" y="402"/>
                  </a:lnTo>
                  <a:cubicBezTo>
                    <a:pt x="1" y="536"/>
                    <a:pt x="106" y="689"/>
                    <a:pt x="250" y="689"/>
                  </a:cubicBezTo>
                  <a:cubicBezTo>
                    <a:pt x="336" y="689"/>
                    <a:pt x="412" y="641"/>
                    <a:pt x="451" y="565"/>
                  </a:cubicBezTo>
                  <a:lnTo>
                    <a:pt x="565" y="287"/>
                  </a:lnTo>
                  <a:cubicBezTo>
                    <a:pt x="634" y="126"/>
                    <a:pt x="497" y="1"/>
                    <a:pt x="36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1876557" y="1788557"/>
              <a:ext cx="16623" cy="18277"/>
            </a:xfrm>
            <a:custGeom>
              <a:rect b="b" l="l" r="r" t="t"/>
              <a:pathLst>
                <a:path extrusionOk="0" h="696" w="633">
                  <a:moveTo>
                    <a:pt x="365" y="0"/>
                  </a:moveTo>
                  <a:cubicBezTo>
                    <a:pt x="292" y="0"/>
                    <a:pt x="220" y="39"/>
                    <a:pt x="182" y="131"/>
                  </a:cubicBezTo>
                  <a:lnTo>
                    <a:pt x="58" y="399"/>
                  </a:lnTo>
                  <a:cubicBezTo>
                    <a:pt x="0" y="542"/>
                    <a:pt x="106" y="695"/>
                    <a:pt x="259" y="695"/>
                  </a:cubicBezTo>
                  <a:cubicBezTo>
                    <a:pt x="335" y="695"/>
                    <a:pt x="412" y="638"/>
                    <a:pt x="450" y="561"/>
                  </a:cubicBezTo>
                  <a:lnTo>
                    <a:pt x="565" y="293"/>
                  </a:lnTo>
                  <a:cubicBezTo>
                    <a:pt x="633" y="127"/>
                    <a:pt x="498" y="0"/>
                    <a:pt x="3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1878710" y="1560541"/>
              <a:ext cx="15966" cy="18093"/>
            </a:xfrm>
            <a:custGeom>
              <a:rect b="b" l="l" r="r" t="t"/>
              <a:pathLst>
                <a:path extrusionOk="0" h="689" w="608">
                  <a:moveTo>
                    <a:pt x="266" y="0"/>
                  </a:moveTo>
                  <a:cubicBezTo>
                    <a:pt x="134" y="0"/>
                    <a:pt x="1" y="122"/>
                    <a:pt x="62" y="287"/>
                  </a:cubicBezTo>
                  <a:lnTo>
                    <a:pt x="177" y="564"/>
                  </a:lnTo>
                  <a:cubicBezTo>
                    <a:pt x="215" y="641"/>
                    <a:pt x="291" y="688"/>
                    <a:pt x="368" y="688"/>
                  </a:cubicBezTo>
                  <a:cubicBezTo>
                    <a:pt x="512" y="679"/>
                    <a:pt x="607" y="545"/>
                    <a:pt x="569" y="411"/>
                  </a:cubicBezTo>
                  <a:lnTo>
                    <a:pt x="454" y="133"/>
                  </a:lnTo>
                  <a:cubicBezTo>
                    <a:pt x="416" y="40"/>
                    <a:pt x="341" y="0"/>
                    <a:pt x="26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1971014" y="1789292"/>
              <a:ext cx="16386" cy="18277"/>
            </a:xfrm>
            <a:custGeom>
              <a:rect b="b" l="l" r="r" t="t"/>
              <a:pathLst>
                <a:path extrusionOk="0" h="696" w="624">
                  <a:moveTo>
                    <a:pt x="272" y="1"/>
                  </a:moveTo>
                  <a:cubicBezTo>
                    <a:pt x="140" y="1"/>
                    <a:pt x="1" y="128"/>
                    <a:pt x="69" y="294"/>
                  </a:cubicBezTo>
                  <a:lnTo>
                    <a:pt x="184" y="572"/>
                  </a:lnTo>
                  <a:cubicBezTo>
                    <a:pt x="212" y="648"/>
                    <a:pt x="289" y="696"/>
                    <a:pt x="375" y="696"/>
                  </a:cubicBezTo>
                  <a:cubicBezTo>
                    <a:pt x="518" y="696"/>
                    <a:pt x="624" y="552"/>
                    <a:pt x="566" y="409"/>
                  </a:cubicBezTo>
                  <a:lnTo>
                    <a:pt x="451" y="131"/>
                  </a:lnTo>
                  <a:cubicBezTo>
                    <a:pt x="417" y="39"/>
                    <a:pt x="346" y="1"/>
                    <a:pt x="27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2036375" y="1630734"/>
              <a:ext cx="22951" cy="13997"/>
            </a:xfrm>
            <a:custGeom>
              <a:rect b="b" l="l" r="r" t="t"/>
              <a:pathLst>
                <a:path extrusionOk="0" h="533" w="874">
                  <a:moveTo>
                    <a:pt x="570" y="0"/>
                  </a:moveTo>
                  <a:cubicBezTo>
                    <a:pt x="544" y="0"/>
                    <a:pt x="517" y="5"/>
                    <a:pt x="489" y="16"/>
                  </a:cubicBezTo>
                  <a:lnTo>
                    <a:pt x="212" y="131"/>
                  </a:lnTo>
                  <a:cubicBezTo>
                    <a:pt x="1" y="217"/>
                    <a:pt x="58" y="532"/>
                    <a:pt x="288" y="532"/>
                  </a:cubicBezTo>
                  <a:cubicBezTo>
                    <a:pt x="317" y="532"/>
                    <a:pt x="345" y="532"/>
                    <a:pt x="374" y="523"/>
                  </a:cubicBezTo>
                  <a:lnTo>
                    <a:pt x="652" y="408"/>
                  </a:lnTo>
                  <a:cubicBezTo>
                    <a:pt x="873" y="314"/>
                    <a:pt x="776" y="0"/>
                    <a:pt x="570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1807441" y="1723143"/>
              <a:ext cx="22846" cy="14075"/>
            </a:xfrm>
            <a:custGeom>
              <a:rect b="b" l="l" r="r" t="t"/>
              <a:pathLst>
                <a:path extrusionOk="0" h="536" w="870">
                  <a:moveTo>
                    <a:pt x="574" y="1"/>
                  </a:moveTo>
                  <a:cubicBezTo>
                    <a:pt x="547" y="1"/>
                    <a:pt x="519" y="6"/>
                    <a:pt x="488" y="19"/>
                  </a:cubicBezTo>
                  <a:lnTo>
                    <a:pt x="211" y="133"/>
                  </a:lnTo>
                  <a:cubicBezTo>
                    <a:pt x="0" y="220"/>
                    <a:pt x="58" y="535"/>
                    <a:pt x="288" y="535"/>
                  </a:cubicBezTo>
                  <a:cubicBezTo>
                    <a:pt x="316" y="535"/>
                    <a:pt x="345" y="526"/>
                    <a:pt x="364" y="516"/>
                  </a:cubicBezTo>
                  <a:lnTo>
                    <a:pt x="642" y="401"/>
                  </a:lnTo>
                  <a:cubicBezTo>
                    <a:pt x="870" y="317"/>
                    <a:pt x="777" y="1"/>
                    <a:pt x="57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35"/>
          <p:cNvGrpSpPr/>
          <p:nvPr/>
        </p:nvGrpSpPr>
        <p:grpSpPr>
          <a:xfrm>
            <a:off x="5747183" y="3407680"/>
            <a:ext cx="150228" cy="121198"/>
            <a:chOff x="7541469" y="3793455"/>
            <a:chExt cx="407897" cy="328985"/>
          </a:xfrm>
        </p:grpSpPr>
        <p:sp>
          <p:nvSpPr>
            <p:cNvPr id="766" name="Google Shape;766;p35"/>
            <p:cNvSpPr/>
            <p:nvPr/>
          </p:nvSpPr>
          <p:spPr>
            <a:xfrm>
              <a:off x="7541469" y="3819820"/>
              <a:ext cx="407897" cy="302620"/>
            </a:xfrm>
            <a:custGeom>
              <a:rect b="b" l="l" r="r" t="t"/>
              <a:pathLst>
                <a:path extrusionOk="0" h="11524" w="15533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0768"/>
                  </a:lnTo>
                  <a:cubicBezTo>
                    <a:pt x="0" y="11179"/>
                    <a:pt x="335" y="11514"/>
                    <a:pt x="747" y="11524"/>
                  </a:cubicBezTo>
                  <a:lnTo>
                    <a:pt x="14777" y="11524"/>
                  </a:lnTo>
                  <a:cubicBezTo>
                    <a:pt x="15198" y="11524"/>
                    <a:pt x="15533" y="11179"/>
                    <a:pt x="15533" y="10768"/>
                  </a:cubicBez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7541469" y="3819820"/>
              <a:ext cx="407897" cy="39495"/>
            </a:xfrm>
            <a:custGeom>
              <a:rect b="b" l="l" r="r" t="t"/>
              <a:pathLst>
                <a:path extrusionOk="0" h="1504" w="15533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504"/>
                  </a:lnTo>
                  <a:lnTo>
                    <a:pt x="15533" y="1504"/>
                  </a:ln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7567860" y="3819846"/>
              <a:ext cx="52546" cy="26155"/>
            </a:xfrm>
            <a:custGeom>
              <a:rect b="b" l="l" r="r" t="t"/>
              <a:pathLst>
                <a:path extrusionOk="0" h="996" w="2001">
                  <a:moveTo>
                    <a:pt x="0" y="0"/>
                  </a:moveTo>
                  <a:lnTo>
                    <a:pt x="0" y="249"/>
                  </a:lnTo>
                  <a:cubicBezTo>
                    <a:pt x="0" y="660"/>
                    <a:pt x="335" y="995"/>
                    <a:pt x="747" y="995"/>
                  </a:cubicBezTo>
                  <a:lnTo>
                    <a:pt x="1254" y="995"/>
                  </a:lnTo>
                  <a:cubicBezTo>
                    <a:pt x="1665" y="995"/>
                    <a:pt x="2000" y="660"/>
                    <a:pt x="2000" y="249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7870428" y="3819846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1" y="0"/>
                  </a:moveTo>
                  <a:lnTo>
                    <a:pt x="1" y="249"/>
                  </a:lnTo>
                  <a:cubicBezTo>
                    <a:pt x="1" y="660"/>
                    <a:pt x="336" y="995"/>
                    <a:pt x="747" y="995"/>
                  </a:cubicBezTo>
                  <a:lnTo>
                    <a:pt x="1255" y="995"/>
                  </a:lnTo>
                  <a:cubicBezTo>
                    <a:pt x="1666" y="995"/>
                    <a:pt x="2001" y="660"/>
                    <a:pt x="2001" y="249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7580912" y="3793455"/>
              <a:ext cx="26418" cy="39469"/>
            </a:xfrm>
            <a:custGeom>
              <a:rect b="b" l="l" r="r" t="t"/>
              <a:pathLst>
                <a:path extrusionOk="0" h="1503" w="1006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6" y="1503"/>
                    <a:pt x="250" y="1503"/>
                  </a:cubicBezTo>
                  <a:lnTo>
                    <a:pt x="757" y="1503"/>
                  </a:lnTo>
                  <a:cubicBezTo>
                    <a:pt x="891" y="1503"/>
                    <a:pt x="1006" y="1388"/>
                    <a:pt x="1006" y="1254"/>
                  </a:cubicBezTo>
                  <a:lnTo>
                    <a:pt x="1006" y="249"/>
                  </a:lnTo>
                  <a:cubicBezTo>
                    <a:pt x="1006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7580912" y="3793455"/>
              <a:ext cx="26418" cy="19616"/>
            </a:xfrm>
            <a:custGeom>
              <a:rect b="b" l="l" r="r" t="t"/>
              <a:pathLst>
                <a:path extrusionOk="0" h="747" w="1006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6" y="747"/>
                    <a:pt x="250" y="747"/>
                  </a:cubicBezTo>
                  <a:lnTo>
                    <a:pt x="757" y="747"/>
                  </a:lnTo>
                  <a:cubicBezTo>
                    <a:pt x="891" y="747"/>
                    <a:pt x="1006" y="641"/>
                    <a:pt x="1006" y="498"/>
                  </a:cubicBezTo>
                  <a:lnTo>
                    <a:pt x="1006" y="249"/>
                  </a:lnTo>
                  <a:cubicBezTo>
                    <a:pt x="1006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7883506" y="3793455"/>
              <a:ext cx="26418" cy="39469"/>
            </a:xfrm>
            <a:custGeom>
              <a:rect b="b" l="l" r="r" t="t"/>
              <a:pathLst>
                <a:path extrusionOk="0" h="1503" w="1006">
                  <a:moveTo>
                    <a:pt x="24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5" y="1503"/>
                    <a:pt x="249" y="1503"/>
                  </a:cubicBezTo>
                  <a:lnTo>
                    <a:pt x="757" y="1503"/>
                  </a:lnTo>
                  <a:cubicBezTo>
                    <a:pt x="891" y="1503"/>
                    <a:pt x="1005" y="1388"/>
                    <a:pt x="1005" y="1254"/>
                  </a:cubicBezTo>
                  <a:lnTo>
                    <a:pt x="1005" y="249"/>
                  </a:lnTo>
                  <a:cubicBezTo>
                    <a:pt x="1005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7883506" y="3793455"/>
              <a:ext cx="26418" cy="19616"/>
            </a:xfrm>
            <a:custGeom>
              <a:rect b="b" l="l" r="r" t="t"/>
              <a:pathLst>
                <a:path extrusionOk="0" h="747" w="1006">
                  <a:moveTo>
                    <a:pt x="24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5" y="747"/>
                    <a:pt x="249" y="747"/>
                  </a:cubicBezTo>
                  <a:lnTo>
                    <a:pt x="757" y="747"/>
                  </a:lnTo>
                  <a:cubicBezTo>
                    <a:pt x="891" y="747"/>
                    <a:pt x="1005" y="641"/>
                    <a:pt x="1005" y="498"/>
                  </a:cubicBezTo>
                  <a:lnTo>
                    <a:pt x="1005" y="249"/>
                  </a:lnTo>
                  <a:cubicBezTo>
                    <a:pt x="1005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7541469" y="3859289"/>
              <a:ext cx="407897" cy="13104"/>
            </a:xfrm>
            <a:custGeom>
              <a:rect b="b" l="l" r="r" t="t"/>
              <a:pathLst>
                <a:path extrusionOk="0" h="499" w="15533">
                  <a:moveTo>
                    <a:pt x="0" y="1"/>
                  </a:moveTo>
                  <a:lnTo>
                    <a:pt x="0" y="498"/>
                  </a:lnTo>
                  <a:lnTo>
                    <a:pt x="15533" y="498"/>
                  </a:lnTo>
                  <a:lnTo>
                    <a:pt x="1553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7580912" y="3898758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7580912" y="3951278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7580912" y="4004060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7672900" y="4004060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7765126" y="4004060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7672900" y="3951278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7580912" y="4056580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996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7672900" y="3898758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7672900" y="4056580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7857114" y="4004060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7857114" y="3898758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7857114" y="4056580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7765126" y="3951278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7765126" y="3898758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7857114" y="3951278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7765126" y="4056580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7854305" y="3944450"/>
              <a:ext cx="58691" cy="39758"/>
            </a:xfrm>
            <a:custGeom>
              <a:rect b="b" l="l" r="r" t="t"/>
              <a:pathLst>
                <a:path extrusionOk="0" h="1514" w="2235">
                  <a:moveTo>
                    <a:pt x="1867" y="0"/>
                  </a:moveTo>
                  <a:cubicBezTo>
                    <a:pt x="1809" y="0"/>
                    <a:pt x="1749" y="23"/>
                    <a:pt x="1696" y="78"/>
                  </a:cubicBezTo>
                  <a:lnTo>
                    <a:pt x="864" y="901"/>
                  </a:lnTo>
                  <a:lnTo>
                    <a:pt x="538" y="576"/>
                  </a:lnTo>
                  <a:cubicBezTo>
                    <a:pt x="483" y="521"/>
                    <a:pt x="422" y="498"/>
                    <a:pt x="363" y="498"/>
                  </a:cubicBezTo>
                  <a:cubicBezTo>
                    <a:pt x="167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2" y="0"/>
                    <a:pt x="1867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7670091" y="3944450"/>
              <a:ext cx="58691" cy="39758"/>
            </a:xfrm>
            <a:custGeom>
              <a:rect b="b" l="l" r="r" t="t"/>
              <a:pathLst>
                <a:path extrusionOk="0" h="1514" w="2235">
                  <a:moveTo>
                    <a:pt x="1871" y="0"/>
                  </a:moveTo>
                  <a:cubicBezTo>
                    <a:pt x="1813" y="0"/>
                    <a:pt x="1751" y="23"/>
                    <a:pt x="1696" y="78"/>
                  </a:cubicBezTo>
                  <a:lnTo>
                    <a:pt x="864" y="901"/>
                  </a:lnTo>
                  <a:lnTo>
                    <a:pt x="548" y="576"/>
                  </a:lnTo>
                  <a:cubicBezTo>
                    <a:pt x="493" y="521"/>
                    <a:pt x="431" y="498"/>
                    <a:pt x="372" y="498"/>
                  </a:cubicBezTo>
                  <a:cubicBezTo>
                    <a:pt x="173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7" y="0"/>
                    <a:pt x="1871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7762342" y="3996970"/>
              <a:ext cx="58665" cy="39810"/>
            </a:xfrm>
            <a:custGeom>
              <a:rect b="b" l="l" r="r" t="t"/>
              <a:pathLst>
                <a:path extrusionOk="0" h="1516" w="2234">
                  <a:moveTo>
                    <a:pt x="1862" y="0"/>
                  </a:moveTo>
                  <a:cubicBezTo>
                    <a:pt x="1803" y="0"/>
                    <a:pt x="1741" y="23"/>
                    <a:pt x="1686" y="79"/>
                  </a:cubicBezTo>
                  <a:lnTo>
                    <a:pt x="863" y="911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47"/>
                  </a:lnTo>
                  <a:cubicBezTo>
                    <a:pt x="729" y="1495"/>
                    <a:pt x="786" y="1514"/>
                    <a:pt x="853" y="1514"/>
                  </a:cubicBezTo>
                  <a:cubicBezTo>
                    <a:pt x="863" y="1515"/>
                    <a:pt x="873" y="1516"/>
                    <a:pt x="883" y="1516"/>
                  </a:cubicBezTo>
                  <a:cubicBezTo>
                    <a:pt x="947" y="1516"/>
                    <a:pt x="1003" y="1489"/>
                    <a:pt x="1045" y="1447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7578102" y="4049700"/>
              <a:ext cx="58665" cy="39810"/>
            </a:xfrm>
            <a:custGeom>
              <a:rect b="b" l="l" r="r" t="t"/>
              <a:pathLst>
                <a:path extrusionOk="0" h="1516" w="2234">
                  <a:moveTo>
                    <a:pt x="1866" y="1"/>
                  </a:moveTo>
                  <a:cubicBezTo>
                    <a:pt x="1806" y="1"/>
                    <a:pt x="1743" y="24"/>
                    <a:pt x="1687" y="80"/>
                  </a:cubicBezTo>
                  <a:lnTo>
                    <a:pt x="864" y="903"/>
                  </a:lnTo>
                  <a:lnTo>
                    <a:pt x="539" y="578"/>
                  </a:lnTo>
                  <a:cubicBezTo>
                    <a:pt x="483" y="523"/>
                    <a:pt x="422" y="500"/>
                    <a:pt x="364" y="500"/>
                  </a:cubicBezTo>
                  <a:cubicBezTo>
                    <a:pt x="168" y="500"/>
                    <a:pt x="0" y="758"/>
                    <a:pt x="184" y="942"/>
                  </a:cubicBezTo>
                  <a:lnTo>
                    <a:pt x="682" y="1439"/>
                  </a:lnTo>
                  <a:cubicBezTo>
                    <a:pt x="730" y="1487"/>
                    <a:pt x="797" y="1516"/>
                    <a:pt x="864" y="1516"/>
                  </a:cubicBezTo>
                  <a:cubicBezTo>
                    <a:pt x="931" y="1516"/>
                    <a:pt x="998" y="1487"/>
                    <a:pt x="1046" y="1439"/>
                  </a:cubicBezTo>
                  <a:lnTo>
                    <a:pt x="2051" y="434"/>
                  </a:lnTo>
                  <a:cubicBezTo>
                    <a:pt x="2234" y="251"/>
                    <a:pt x="2064" y="1"/>
                    <a:pt x="1866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7762342" y="3891667"/>
              <a:ext cx="58665" cy="39784"/>
            </a:xfrm>
            <a:custGeom>
              <a:rect b="b" l="l" r="r" t="t"/>
              <a:pathLst>
                <a:path extrusionOk="0" h="1515" w="2234">
                  <a:moveTo>
                    <a:pt x="1862" y="0"/>
                  </a:moveTo>
                  <a:cubicBezTo>
                    <a:pt x="1803" y="0"/>
                    <a:pt x="1741" y="24"/>
                    <a:pt x="1686" y="79"/>
                  </a:cubicBezTo>
                  <a:lnTo>
                    <a:pt x="863" y="902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38"/>
                  </a:lnTo>
                  <a:cubicBezTo>
                    <a:pt x="729" y="1485"/>
                    <a:pt x="786" y="1514"/>
                    <a:pt x="853" y="1514"/>
                  </a:cubicBezTo>
                  <a:cubicBezTo>
                    <a:pt x="930" y="1514"/>
                    <a:pt x="997" y="1495"/>
                    <a:pt x="1045" y="1438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35"/>
          <p:cNvSpPr/>
          <p:nvPr/>
        </p:nvSpPr>
        <p:spPr>
          <a:xfrm>
            <a:off x="3207737" y="1630588"/>
            <a:ext cx="1040400" cy="38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Global Search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7" name="Google Shape;797;p35"/>
          <p:cNvSpPr/>
          <p:nvPr/>
        </p:nvSpPr>
        <p:spPr>
          <a:xfrm>
            <a:off x="4501325" y="1630595"/>
            <a:ext cx="1040400" cy="38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Local Search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8" name="Google Shape;798;p35"/>
          <p:cNvSpPr/>
          <p:nvPr/>
        </p:nvSpPr>
        <p:spPr>
          <a:xfrm>
            <a:off x="1914125" y="1651441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Input network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9" name="Google Shape;799;p35"/>
          <p:cNvSpPr/>
          <p:nvPr/>
        </p:nvSpPr>
        <p:spPr>
          <a:xfrm>
            <a:off x="2954513" y="1608241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0" name="Google Shape;800;p35"/>
          <p:cNvPicPr preferRelativeResize="0"/>
          <p:nvPr/>
        </p:nvPicPr>
        <p:blipFill rotWithShape="1">
          <a:blip r:embed="rId4">
            <a:alphaModFix/>
          </a:blip>
          <a:srcRect b="0" l="9882" r="10034" t="0"/>
          <a:stretch/>
        </p:blipFill>
        <p:spPr>
          <a:xfrm>
            <a:off x="1197670" y="1536100"/>
            <a:ext cx="8139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1" name="Google Shape;801;p35"/>
          <p:cNvSpPr/>
          <p:nvPr/>
        </p:nvSpPr>
        <p:spPr>
          <a:xfrm rot="-4073">
            <a:off x="4283467" y="1608254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02" name="Google Shape;802;p35"/>
          <p:cNvCxnSpPr>
            <a:stCxn id="803" idx="2"/>
            <a:endCxn id="705" idx="2"/>
          </p:cNvCxnSpPr>
          <p:nvPr/>
        </p:nvCxnSpPr>
        <p:spPr>
          <a:xfrm rot="5400000">
            <a:off x="4456397" y="579091"/>
            <a:ext cx="259200" cy="3348300"/>
          </a:xfrm>
          <a:prstGeom prst="curvedConnector2">
            <a:avLst/>
          </a:prstGeom>
          <a:noFill/>
          <a:ln cap="flat" cmpd="sng" w="28575">
            <a:solidFill>
              <a:schemeClr val="accent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04" name="Google Shape;804;p35"/>
          <p:cNvSpPr/>
          <p:nvPr/>
        </p:nvSpPr>
        <p:spPr>
          <a:xfrm>
            <a:off x="6826175" y="2136300"/>
            <a:ext cx="1152300" cy="517200"/>
          </a:xfrm>
          <a:prstGeom prst="parallelogram">
            <a:avLst>
              <a:gd fmla="val 15650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Important subgraph events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5" name="Google Shape;805;p35"/>
          <p:cNvSpPr/>
          <p:nvPr/>
        </p:nvSpPr>
        <p:spPr>
          <a:xfrm rot="-4073">
            <a:off x="5561367" y="1608254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6" name="Google Shape;806;p35"/>
          <p:cNvSpPr txBox="1"/>
          <p:nvPr/>
        </p:nvSpPr>
        <p:spPr>
          <a:xfrm>
            <a:off x="4747475" y="2313150"/>
            <a:ext cx="813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Explains</a:t>
            </a:r>
            <a:endParaRPr sz="12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7" name="Google Shape;807;p35"/>
          <p:cNvSpPr/>
          <p:nvPr/>
        </p:nvSpPr>
        <p:spPr>
          <a:xfrm>
            <a:off x="1871375" y="3474916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Predicted event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8" name="Google Shape;808;p35"/>
          <p:cNvSpPr/>
          <p:nvPr/>
        </p:nvSpPr>
        <p:spPr>
          <a:xfrm>
            <a:off x="2950488" y="3578166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9" name="Google Shape;809;p35"/>
          <p:cNvSpPr/>
          <p:nvPr/>
        </p:nvSpPr>
        <p:spPr>
          <a:xfrm>
            <a:off x="1776825" y="3932275"/>
            <a:ext cx="1152300" cy="517200"/>
          </a:xfrm>
          <a:prstGeom prst="parallelogram">
            <a:avLst>
              <a:gd fmla="val 1565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Important subgraph events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0" name="Google Shape;810;p35"/>
          <p:cNvSpPr/>
          <p:nvPr/>
        </p:nvSpPr>
        <p:spPr>
          <a:xfrm>
            <a:off x="4593436" y="3557628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11" name="Google Shape;811;p35"/>
          <p:cNvCxnSpPr>
            <a:stCxn id="803" idx="0"/>
            <a:endCxn id="812" idx="0"/>
          </p:cNvCxnSpPr>
          <p:nvPr/>
        </p:nvCxnSpPr>
        <p:spPr>
          <a:xfrm flipH="1" rot="-5400000">
            <a:off x="7221497" y="558691"/>
            <a:ext cx="12000" cy="1934700"/>
          </a:xfrm>
          <a:prstGeom prst="curvedConnector3">
            <a:avLst>
              <a:gd fmla="val -1984375" name="adj1"/>
            </a:avLst>
          </a:prstGeom>
          <a:noFill/>
          <a:ln cap="flat" cmpd="sng" w="28575">
            <a:solidFill>
              <a:schemeClr val="accent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13" name="Google Shape;813;p35"/>
          <p:cNvSpPr txBox="1"/>
          <p:nvPr/>
        </p:nvSpPr>
        <p:spPr>
          <a:xfrm>
            <a:off x="6749225" y="1221079"/>
            <a:ext cx="813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Cluster into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4" name="Google Shape;814;p35"/>
          <p:cNvPicPr preferRelativeResize="0"/>
          <p:nvPr/>
        </p:nvPicPr>
        <p:blipFill rotWithShape="1">
          <a:blip r:embed="rId5">
            <a:alphaModFix/>
          </a:blip>
          <a:srcRect b="0" l="12951" r="13084" t="0"/>
          <a:stretch/>
        </p:blipFill>
        <p:spPr>
          <a:xfrm>
            <a:off x="1197675" y="2110857"/>
            <a:ext cx="813900" cy="57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3" name="Google Shape;803;p35"/>
          <p:cNvPicPr preferRelativeResize="0"/>
          <p:nvPr/>
        </p:nvPicPr>
        <p:blipFill rotWithShape="1">
          <a:blip r:embed="rId6">
            <a:alphaModFix/>
          </a:blip>
          <a:srcRect b="0" l="12688" r="12275" t="0"/>
          <a:stretch/>
        </p:blipFill>
        <p:spPr>
          <a:xfrm>
            <a:off x="5819297" y="1520041"/>
            <a:ext cx="881700" cy="60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2" name="Google Shape;812;p35"/>
          <p:cNvPicPr preferRelativeResize="0"/>
          <p:nvPr/>
        </p:nvPicPr>
        <p:blipFill rotWithShape="1">
          <a:blip r:embed="rId7">
            <a:alphaModFix/>
          </a:blip>
          <a:srcRect b="0" l="12357" r="12335" t="0"/>
          <a:stretch/>
        </p:blipFill>
        <p:spPr>
          <a:xfrm>
            <a:off x="7872166" y="1532050"/>
            <a:ext cx="645300" cy="48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5" name="Google Shape;815;p35"/>
          <p:cNvPicPr preferRelativeResize="0"/>
          <p:nvPr/>
        </p:nvPicPr>
        <p:blipFill rotWithShape="1">
          <a:blip r:embed="rId8">
            <a:alphaModFix/>
          </a:blip>
          <a:srcRect b="0" l="13166" r="13605" t="0"/>
          <a:stretch/>
        </p:blipFill>
        <p:spPr>
          <a:xfrm>
            <a:off x="7872175" y="1875264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6" name="Google Shape;816;p35"/>
          <p:cNvPicPr preferRelativeResize="0"/>
          <p:nvPr/>
        </p:nvPicPr>
        <p:blipFill rotWithShape="1">
          <a:blip r:embed="rId9">
            <a:alphaModFix/>
          </a:blip>
          <a:srcRect b="0" l="13166" r="13605" t="0"/>
          <a:stretch/>
        </p:blipFill>
        <p:spPr>
          <a:xfrm>
            <a:off x="7872175" y="2204703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7" name="Google Shape;817;p35"/>
          <p:cNvPicPr preferRelativeResize="0"/>
          <p:nvPr/>
        </p:nvPicPr>
        <p:blipFill rotWithShape="1">
          <a:blip r:embed="rId10">
            <a:alphaModFix/>
          </a:blip>
          <a:srcRect b="0" l="12951" r="13084" t="0"/>
          <a:stretch/>
        </p:blipFill>
        <p:spPr>
          <a:xfrm>
            <a:off x="1154925" y="3356882"/>
            <a:ext cx="813900" cy="57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8" name="Google Shape;818;p35"/>
          <p:cNvPicPr preferRelativeResize="0"/>
          <p:nvPr/>
        </p:nvPicPr>
        <p:blipFill rotWithShape="1">
          <a:blip r:embed="rId3">
            <a:alphaModFix/>
          </a:blip>
          <a:srcRect b="0" l="12357" r="12335" t="0"/>
          <a:stretch/>
        </p:blipFill>
        <p:spPr>
          <a:xfrm>
            <a:off x="1149754" y="3773429"/>
            <a:ext cx="645300" cy="48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9" name="Google Shape;819;p35"/>
          <p:cNvPicPr preferRelativeResize="0"/>
          <p:nvPr/>
        </p:nvPicPr>
        <p:blipFill rotWithShape="1">
          <a:blip r:embed="rId11">
            <a:alphaModFix/>
          </a:blip>
          <a:srcRect b="0" l="13166" r="13605" t="0"/>
          <a:stretch/>
        </p:blipFill>
        <p:spPr>
          <a:xfrm>
            <a:off x="1328688" y="3940617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0" name="Google Shape;820;p35"/>
          <p:cNvPicPr preferRelativeResize="0"/>
          <p:nvPr/>
        </p:nvPicPr>
        <p:blipFill rotWithShape="1">
          <a:blip r:embed="rId12">
            <a:alphaModFix/>
          </a:blip>
          <a:srcRect b="0" l="13166" r="13605" t="0"/>
          <a:stretch/>
        </p:blipFill>
        <p:spPr>
          <a:xfrm>
            <a:off x="1149763" y="4081606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Phase - Global Search</a:t>
            </a:r>
            <a:endParaRPr/>
          </a:p>
        </p:txBody>
      </p:sp>
      <p:sp>
        <p:nvSpPr>
          <p:cNvPr id="826" name="Google Shape;826;p36"/>
          <p:cNvSpPr txBox="1"/>
          <p:nvPr>
            <p:ph idx="1" type="subTitle"/>
          </p:nvPr>
        </p:nvSpPr>
        <p:spPr>
          <a:xfrm>
            <a:off x="843475" y="1871050"/>
            <a:ext cx="38022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Localized Spatial Correlation</a:t>
            </a:r>
            <a:r>
              <a:rPr baseline="30000" lang="en"/>
              <a:t>1</a:t>
            </a:r>
            <a:endParaRPr baseline="30000"/>
          </a:p>
        </p:txBody>
      </p:sp>
      <p:sp>
        <p:nvSpPr>
          <p:cNvPr id="827" name="Google Shape;827;p36"/>
          <p:cNvSpPr txBox="1"/>
          <p:nvPr>
            <p:ph idx="2" type="subTitle"/>
          </p:nvPr>
        </p:nvSpPr>
        <p:spPr>
          <a:xfrm>
            <a:off x="4945650" y="1871050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Correlation</a:t>
            </a:r>
            <a:r>
              <a:rPr baseline="30000" lang="en"/>
              <a:t>2</a:t>
            </a:r>
            <a:endParaRPr baseline="30000"/>
          </a:p>
        </p:txBody>
      </p:sp>
      <p:pic>
        <p:nvPicPr>
          <p:cNvPr id="828" name="Google Shape;828;p36"/>
          <p:cNvPicPr preferRelativeResize="0"/>
          <p:nvPr/>
        </p:nvPicPr>
        <p:blipFill rotWithShape="1">
          <a:blip r:embed="rId3">
            <a:alphaModFix/>
          </a:blip>
          <a:srcRect b="0" l="36802" r="16021" t="46045"/>
          <a:stretch/>
        </p:blipFill>
        <p:spPr>
          <a:xfrm>
            <a:off x="455777" y="2711476"/>
            <a:ext cx="1003800" cy="69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9" name="Google Shape;829;p36"/>
          <p:cNvPicPr preferRelativeResize="0"/>
          <p:nvPr/>
        </p:nvPicPr>
        <p:blipFill rotWithShape="1">
          <a:blip r:embed="rId3">
            <a:alphaModFix/>
          </a:blip>
          <a:srcRect b="0" l="36802" r="16021" t="46045"/>
          <a:stretch/>
        </p:blipFill>
        <p:spPr>
          <a:xfrm>
            <a:off x="1485090" y="2711476"/>
            <a:ext cx="1003800" cy="69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0" name="Google Shape;830;p36"/>
          <p:cNvPicPr preferRelativeResize="0"/>
          <p:nvPr/>
        </p:nvPicPr>
        <p:blipFill rotWithShape="1">
          <a:blip r:embed="rId3">
            <a:alphaModFix/>
          </a:blip>
          <a:srcRect b="0" l="36802" r="16021" t="46045"/>
          <a:stretch/>
        </p:blipFill>
        <p:spPr>
          <a:xfrm>
            <a:off x="2528482" y="2711476"/>
            <a:ext cx="1003800" cy="69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1" name="Google Shape;831;p36"/>
          <p:cNvSpPr/>
          <p:nvPr/>
        </p:nvSpPr>
        <p:spPr>
          <a:xfrm>
            <a:off x="3220854" y="2992325"/>
            <a:ext cx="204900" cy="204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2" name="Google Shape;832;p36"/>
          <p:cNvSpPr/>
          <p:nvPr/>
        </p:nvSpPr>
        <p:spPr>
          <a:xfrm>
            <a:off x="2101288" y="2922568"/>
            <a:ext cx="344400" cy="344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3" name="Google Shape;833;p36"/>
          <p:cNvSpPr/>
          <p:nvPr/>
        </p:nvSpPr>
        <p:spPr>
          <a:xfrm>
            <a:off x="1017066" y="2873523"/>
            <a:ext cx="442500" cy="44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4" name="Google Shape;834;p36"/>
          <p:cNvSpPr txBox="1"/>
          <p:nvPr>
            <p:ph idx="3" type="subTitle"/>
          </p:nvPr>
        </p:nvSpPr>
        <p:spPr>
          <a:xfrm>
            <a:off x="663085" y="3483323"/>
            <a:ext cx="5892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</a:t>
            </a:r>
            <a:r>
              <a:rPr lang="en" sz="1000"/>
              <a:t>0</a:t>
            </a:r>
            <a:endParaRPr b="1" sz="1000"/>
          </a:p>
        </p:txBody>
      </p:sp>
      <p:sp>
        <p:nvSpPr>
          <p:cNvPr id="835" name="Google Shape;835;p36"/>
          <p:cNvSpPr txBox="1"/>
          <p:nvPr>
            <p:ph idx="3" type="subTitle"/>
          </p:nvPr>
        </p:nvSpPr>
        <p:spPr>
          <a:xfrm>
            <a:off x="1661972" y="3483323"/>
            <a:ext cx="5892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</a:t>
            </a:r>
            <a:r>
              <a:rPr lang="en" sz="1000"/>
              <a:t>1</a:t>
            </a:r>
            <a:endParaRPr b="1" sz="1000"/>
          </a:p>
        </p:txBody>
      </p:sp>
      <p:sp>
        <p:nvSpPr>
          <p:cNvPr id="836" name="Google Shape;836;p36"/>
          <p:cNvSpPr txBox="1"/>
          <p:nvPr>
            <p:ph idx="3" type="subTitle"/>
          </p:nvPr>
        </p:nvSpPr>
        <p:spPr>
          <a:xfrm>
            <a:off x="2735782" y="3460998"/>
            <a:ext cx="5892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t2</a:t>
            </a:r>
            <a:endParaRPr b="1" sz="1000"/>
          </a:p>
        </p:txBody>
      </p:sp>
      <p:sp>
        <p:nvSpPr>
          <p:cNvPr id="837" name="Google Shape;837;p36"/>
          <p:cNvSpPr/>
          <p:nvPr/>
        </p:nvSpPr>
        <p:spPr>
          <a:xfrm>
            <a:off x="1719579" y="3869138"/>
            <a:ext cx="96300" cy="96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8" name="Google Shape;838;p36"/>
          <p:cNvSpPr txBox="1"/>
          <p:nvPr>
            <p:ph idx="3" type="subTitle"/>
          </p:nvPr>
        </p:nvSpPr>
        <p:spPr>
          <a:xfrm>
            <a:off x="1815883" y="3661905"/>
            <a:ext cx="738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Output node</a:t>
            </a:r>
            <a:endParaRPr b="1" sz="1000"/>
          </a:p>
        </p:txBody>
      </p:sp>
      <p:sp>
        <p:nvSpPr>
          <p:cNvPr id="839" name="Google Shape;839;p36"/>
          <p:cNvSpPr/>
          <p:nvPr/>
        </p:nvSpPr>
        <p:spPr>
          <a:xfrm>
            <a:off x="2925212" y="3713475"/>
            <a:ext cx="344400" cy="344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0" name="Google Shape;840;p36"/>
          <p:cNvSpPr txBox="1"/>
          <p:nvPr>
            <p:ph idx="3" type="subTitle"/>
          </p:nvPr>
        </p:nvSpPr>
        <p:spPr>
          <a:xfrm>
            <a:off x="3357482" y="3666050"/>
            <a:ext cx="738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Area of influence</a:t>
            </a:r>
            <a:endParaRPr b="1" sz="1000"/>
          </a:p>
        </p:txBody>
      </p:sp>
      <p:sp>
        <p:nvSpPr>
          <p:cNvPr id="841" name="Google Shape;841;p36"/>
          <p:cNvSpPr/>
          <p:nvPr/>
        </p:nvSpPr>
        <p:spPr>
          <a:xfrm>
            <a:off x="5142129" y="3720185"/>
            <a:ext cx="170700" cy="96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2" name="Google Shape;842;p36"/>
          <p:cNvSpPr txBox="1"/>
          <p:nvPr>
            <p:ph idx="3" type="subTitle"/>
          </p:nvPr>
        </p:nvSpPr>
        <p:spPr>
          <a:xfrm>
            <a:off x="5364727" y="3599800"/>
            <a:ext cx="897300" cy="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Congested Section</a:t>
            </a:r>
            <a:endParaRPr b="1" sz="1000"/>
          </a:p>
        </p:txBody>
      </p:sp>
      <p:pic>
        <p:nvPicPr>
          <p:cNvPr id="843" name="Google Shape;843;p36"/>
          <p:cNvPicPr preferRelativeResize="0"/>
          <p:nvPr/>
        </p:nvPicPr>
        <p:blipFill rotWithShape="1">
          <a:blip r:embed="rId4">
            <a:alphaModFix/>
          </a:blip>
          <a:srcRect b="36283" l="43824" r="33661" t="43919"/>
          <a:stretch/>
        </p:blipFill>
        <p:spPr>
          <a:xfrm>
            <a:off x="5049100" y="2610126"/>
            <a:ext cx="1257900" cy="87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4" name="Google Shape;844;p36"/>
          <p:cNvSpPr/>
          <p:nvPr/>
        </p:nvSpPr>
        <p:spPr>
          <a:xfrm>
            <a:off x="6323604" y="3702392"/>
            <a:ext cx="170700" cy="96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5" name="Google Shape;845;p36"/>
          <p:cNvSpPr txBox="1"/>
          <p:nvPr>
            <p:ph idx="3" type="subTitle"/>
          </p:nvPr>
        </p:nvSpPr>
        <p:spPr>
          <a:xfrm>
            <a:off x="6555152" y="3593975"/>
            <a:ext cx="9552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Free Flowing Section</a:t>
            </a:r>
            <a:endParaRPr b="1" sz="1000"/>
          </a:p>
        </p:txBody>
      </p:sp>
      <p:sp>
        <p:nvSpPr>
          <p:cNvPr id="846" name="Google Shape;846;p36"/>
          <p:cNvSpPr txBox="1"/>
          <p:nvPr/>
        </p:nvSpPr>
        <p:spPr>
          <a:xfrm>
            <a:off x="720000" y="1300075"/>
            <a:ext cx="7704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Score input nodes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importance to output nodes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Extract subgraph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of input network by score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7" name="Google Shape;847;p36"/>
          <p:cNvSpPr txBox="1"/>
          <p:nvPr/>
        </p:nvSpPr>
        <p:spPr>
          <a:xfrm>
            <a:off x="1649600" y="4231825"/>
            <a:ext cx="6774300" cy="800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Li et al.,</a:t>
            </a:r>
            <a:r>
              <a:rPr i="1" lang="en" sz="1000"/>
              <a:t> “Estimate the limit of predictability in short-term traffic forecasting: an entropy-based approach”</a:t>
            </a:r>
            <a:r>
              <a:rPr lang="en" sz="1000"/>
              <a:t>, 2022.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https://www.sciencedirect.com/science/article/pii/S0968090X22000535</a:t>
            </a:r>
            <a:r>
              <a:rPr lang="en" sz="1000"/>
              <a:t>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[2] Gerlough et al., </a:t>
            </a:r>
            <a:r>
              <a:rPr i="1" lang="en" sz="1000"/>
              <a:t>“Traffic Flow Theory - A Monograph”</a:t>
            </a:r>
            <a:r>
              <a:rPr lang="en" sz="1000"/>
              <a:t>, 1975,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https://onlinepubs.trb.org/onlinepubs/sr/sr165/165.pdf</a:t>
            </a:r>
            <a:endParaRPr sz="1000"/>
          </a:p>
        </p:txBody>
      </p:sp>
      <p:sp>
        <p:nvSpPr>
          <p:cNvPr id="848" name="Google Shape;848;p36"/>
          <p:cNvSpPr/>
          <p:nvPr/>
        </p:nvSpPr>
        <p:spPr>
          <a:xfrm>
            <a:off x="5505041" y="2974784"/>
            <a:ext cx="96300" cy="963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9" name="Google Shape;849;p36"/>
          <p:cNvSpPr/>
          <p:nvPr/>
        </p:nvSpPr>
        <p:spPr>
          <a:xfrm>
            <a:off x="5352641" y="2746184"/>
            <a:ext cx="96300" cy="963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0" name="Google Shape;850;p36"/>
          <p:cNvSpPr/>
          <p:nvPr/>
        </p:nvSpPr>
        <p:spPr>
          <a:xfrm>
            <a:off x="5809841" y="3149177"/>
            <a:ext cx="96300" cy="963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1" name="Google Shape;851;p36"/>
          <p:cNvSpPr/>
          <p:nvPr/>
        </p:nvSpPr>
        <p:spPr>
          <a:xfrm>
            <a:off x="5378660" y="3105191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2" name="Google Shape;852;p36"/>
          <p:cNvSpPr/>
          <p:nvPr/>
        </p:nvSpPr>
        <p:spPr>
          <a:xfrm>
            <a:off x="5654963" y="3218872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3" name="Google Shape;853;p36"/>
          <p:cNvSpPr/>
          <p:nvPr/>
        </p:nvSpPr>
        <p:spPr>
          <a:xfrm>
            <a:off x="6140351" y="3286089"/>
            <a:ext cx="96300" cy="963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4" name="Google Shape;854;p36"/>
          <p:cNvSpPr/>
          <p:nvPr/>
        </p:nvSpPr>
        <p:spPr>
          <a:xfrm>
            <a:off x="5921043" y="3322330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5" name="Google Shape;855;p36"/>
          <p:cNvSpPr/>
          <p:nvPr/>
        </p:nvSpPr>
        <p:spPr>
          <a:xfrm>
            <a:off x="6150882" y="3095279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6" name="Google Shape;856;p36"/>
          <p:cNvSpPr/>
          <p:nvPr/>
        </p:nvSpPr>
        <p:spPr>
          <a:xfrm>
            <a:off x="5188160" y="3154752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7" name="Google Shape;857;p36"/>
          <p:cNvSpPr/>
          <p:nvPr/>
        </p:nvSpPr>
        <p:spPr>
          <a:xfrm>
            <a:off x="5200241" y="2977572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8" name="Google Shape;858;p36"/>
          <p:cNvSpPr/>
          <p:nvPr/>
        </p:nvSpPr>
        <p:spPr>
          <a:xfrm>
            <a:off x="7571204" y="3727779"/>
            <a:ext cx="96300" cy="96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9" name="Google Shape;859;p36"/>
          <p:cNvSpPr txBox="1"/>
          <p:nvPr>
            <p:ph idx="3" type="subTitle"/>
          </p:nvPr>
        </p:nvSpPr>
        <p:spPr>
          <a:xfrm>
            <a:off x="7667508" y="3577107"/>
            <a:ext cx="7383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Output node</a:t>
            </a:r>
            <a:endParaRPr b="1" sz="1000"/>
          </a:p>
        </p:txBody>
      </p:sp>
      <p:grpSp>
        <p:nvGrpSpPr>
          <p:cNvPr id="860" name="Google Shape;860;p36"/>
          <p:cNvGrpSpPr/>
          <p:nvPr/>
        </p:nvGrpSpPr>
        <p:grpSpPr>
          <a:xfrm>
            <a:off x="3697332" y="2702034"/>
            <a:ext cx="1003798" cy="699871"/>
            <a:chOff x="720000" y="1897500"/>
            <a:chExt cx="1934100" cy="1348500"/>
          </a:xfrm>
        </p:grpSpPr>
        <p:pic>
          <p:nvPicPr>
            <p:cNvPr id="861" name="Google Shape;861;p36"/>
            <p:cNvPicPr preferRelativeResize="0"/>
            <p:nvPr/>
          </p:nvPicPr>
          <p:blipFill rotWithShape="1">
            <a:blip r:embed="rId3">
              <a:alphaModFix/>
            </a:blip>
            <a:srcRect b="0" l="36802" r="16021" t="46045"/>
            <a:stretch/>
          </p:blipFill>
          <p:spPr>
            <a:xfrm>
              <a:off x="720000" y="1897500"/>
              <a:ext cx="1934100" cy="1348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62" name="Google Shape;862;p36"/>
            <p:cNvSpPr/>
            <p:nvPr/>
          </p:nvSpPr>
          <p:spPr>
            <a:xfrm>
              <a:off x="2222125" y="2603688"/>
              <a:ext cx="89100" cy="891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63" name="Google Shape;863;p36"/>
          <p:cNvSpPr txBox="1"/>
          <p:nvPr>
            <p:ph idx="3" type="subTitle"/>
          </p:nvPr>
        </p:nvSpPr>
        <p:spPr>
          <a:xfrm>
            <a:off x="3956169" y="3460592"/>
            <a:ext cx="5892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t3</a:t>
            </a:r>
            <a:endParaRPr b="1" sz="1000"/>
          </a:p>
        </p:txBody>
      </p:sp>
      <p:sp>
        <p:nvSpPr>
          <p:cNvPr id="864" name="Google Shape;864;p36"/>
          <p:cNvSpPr/>
          <p:nvPr/>
        </p:nvSpPr>
        <p:spPr>
          <a:xfrm rot="5400000">
            <a:off x="1879000" y="1014936"/>
            <a:ext cx="216000" cy="3164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5" name="Google Shape;865;p36"/>
          <p:cNvSpPr txBox="1"/>
          <p:nvPr>
            <p:ph idx="3" type="subTitle"/>
          </p:nvPr>
        </p:nvSpPr>
        <p:spPr>
          <a:xfrm>
            <a:off x="1692397" y="2242516"/>
            <a:ext cx="5892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input</a:t>
            </a:r>
            <a:endParaRPr b="1" sz="1000"/>
          </a:p>
        </p:txBody>
      </p:sp>
      <p:sp>
        <p:nvSpPr>
          <p:cNvPr id="866" name="Google Shape;866;p36"/>
          <p:cNvSpPr txBox="1"/>
          <p:nvPr>
            <p:ph idx="3" type="subTitle"/>
          </p:nvPr>
        </p:nvSpPr>
        <p:spPr>
          <a:xfrm>
            <a:off x="3904622" y="2374946"/>
            <a:ext cx="5892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output</a:t>
            </a:r>
            <a:endParaRPr b="1" sz="1000"/>
          </a:p>
        </p:txBody>
      </p:sp>
      <p:pic>
        <p:nvPicPr>
          <p:cNvPr id="867" name="Google Shape;867;p36"/>
          <p:cNvPicPr preferRelativeResize="0"/>
          <p:nvPr/>
        </p:nvPicPr>
        <p:blipFill rotWithShape="1">
          <a:blip r:embed="rId4">
            <a:alphaModFix/>
          </a:blip>
          <a:srcRect b="36283" l="43824" r="33661" t="43919"/>
          <a:stretch/>
        </p:blipFill>
        <p:spPr>
          <a:xfrm>
            <a:off x="6491900" y="2607326"/>
            <a:ext cx="1257900" cy="87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8" name="Google Shape;868;p36"/>
          <p:cNvSpPr/>
          <p:nvPr/>
        </p:nvSpPr>
        <p:spPr>
          <a:xfrm>
            <a:off x="6947841" y="2971984"/>
            <a:ext cx="96300" cy="963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9" name="Google Shape;869;p36"/>
          <p:cNvSpPr/>
          <p:nvPr/>
        </p:nvSpPr>
        <p:spPr>
          <a:xfrm>
            <a:off x="6795441" y="2743384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0" name="Google Shape;870;p36"/>
          <p:cNvSpPr/>
          <p:nvPr/>
        </p:nvSpPr>
        <p:spPr>
          <a:xfrm>
            <a:off x="7252641" y="3146377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1" name="Google Shape;871;p36"/>
          <p:cNvSpPr/>
          <p:nvPr/>
        </p:nvSpPr>
        <p:spPr>
          <a:xfrm>
            <a:off x="6821460" y="3102391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2" name="Google Shape;872;p36"/>
          <p:cNvSpPr/>
          <p:nvPr/>
        </p:nvSpPr>
        <p:spPr>
          <a:xfrm>
            <a:off x="7097763" y="3216072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3" name="Google Shape;873;p36"/>
          <p:cNvSpPr/>
          <p:nvPr/>
        </p:nvSpPr>
        <p:spPr>
          <a:xfrm>
            <a:off x="7583151" y="3283289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4" name="Google Shape;874;p36"/>
          <p:cNvSpPr/>
          <p:nvPr/>
        </p:nvSpPr>
        <p:spPr>
          <a:xfrm>
            <a:off x="7363843" y="3319530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5" name="Google Shape;875;p36"/>
          <p:cNvSpPr/>
          <p:nvPr/>
        </p:nvSpPr>
        <p:spPr>
          <a:xfrm>
            <a:off x="7593682" y="3092479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6" name="Google Shape;876;p36"/>
          <p:cNvSpPr/>
          <p:nvPr/>
        </p:nvSpPr>
        <p:spPr>
          <a:xfrm>
            <a:off x="6630960" y="3151952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7" name="Google Shape;877;p36"/>
          <p:cNvSpPr/>
          <p:nvPr/>
        </p:nvSpPr>
        <p:spPr>
          <a:xfrm>
            <a:off x="6643041" y="2974772"/>
            <a:ext cx="96300" cy="9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8" name="Google Shape;878;p36"/>
          <p:cNvSpPr txBox="1"/>
          <p:nvPr>
            <p:ph idx="3" type="subTitle"/>
          </p:nvPr>
        </p:nvSpPr>
        <p:spPr>
          <a:xfrm>
            <a:off x="5408522" y="2294484"/>
            <a:ext cx="5892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input</a:t>
            </a:r>
            <a:endParaRPr b="1" sz="1000"/>
          </a:p>
        </p:txBody>
      </p:sp>
      <p:sp>
        <p:nvSpPr>
          <p:cNvPr id="879" name="Google Shape;879;p36"/>
          <p:cNvSpPr txBox="1"/>
          <p:nvPr>
            <p:ph idx="3" type="subTitle"/>
          </p:nvPr>
        </p:nvSpPr>
        <p:spPr>
          <a:xfrm>
            <a:off x="6826247" y="2294484"/>
            <a:ext cx="589200" cy="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output</a:t>
            </a:r>
            <a:endParaRPr b="1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37"/>
          <p:cNvPicPr preferRelativeResize="0"/>
          <p:nvPr/>
        </p:nvPicPr>
        <p:blipFill rotWithShape="1">
          <a:blip r:embed="rId3">
            <a:alphaModFix/>
          </a:blip>
          <a:srcRect b="0" l="12688" r="12275" t="0"/>
          <a:stretch/>
        </p:blipFill>
        <p:spPr>
          <a:xfrm>
            <a:off x="3736402" y="2769082"/>
            <a:ext cx="1498200" cy="102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5" name="Google Shape;885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Phase - Local search</a:t>
            </a:r>
            <a:endParaRPr/>
          </a:p>
        </p:txBody>
      </p:sp>
      <p:sp>
        <p:nvSpPr>
          <p:cNvPr id="886" name="Google Shape;886;p37"/>
          <p:cNvSpPr txBox="1"/>
          <p:nvPr/>
        </p:nvSpPr>
        <p:spPr>
          <a:xfrm>
            <a:off x="720000" y="1306106"/>
            <a:ext cx="77040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Refines input subgraph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by global heuristic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Finds important subgraph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Instance specific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7" name="Google Shape;887;p37"/>
          <p:cNvPicPr preferRelativeResize="0"/>
          <p:nvPr/>
        </p:nvPicPr>
        <p:blipFill rotWithShape="1">
          <a:blip r:embed="rId4">
            <a:alphaModFix/>
          </a:blip>
          <a:srcRect b="0" l="9882" r="10034" t="0"/>
          <a:stretch/>
        </p:blipFill>
        <p:spPr>
          <a:xfrm>
            <a:off x="720000" y="2754973"/>
            <a:ext cx="1498200" cy="105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8" name="Google Shape;888;p37"/>
          <p:cNvSpPr txBox="1"/>
          <p:nvPr>
            <p:ph idx="3" type="subTitle"/>
          </p:nvPr>
        </p:nvSpPr>
        <p:spPr>
          <a:xfrm>
            <a:off x="673800" y="2203050"/>
            <a:ext cx="15906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subgraph by global search</a:t>
            </a:r>
            <a:endParaRPr/>
          </a:p>
        </p:txBody>
      </p:sp>
      <p:sp>
        <p:nvSpPr>
          <p:cNvPr id="889" name="Google Shape;889;p37"/>
          <p:cNvSpPr txBox="1"/>
          <p:nvPr>
            <p:ph idx="3" type="subTitle"/>
          </p:nvPr>
        </p:nvSpPr>
        <p:spPr>
          <a:xfrm>
            <a:off x="3965300" y="2203053"/>
            <a:ext cx="10404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Important subgraph</a:t>
            </a:r>
            <a:endParaRPr b="1"/>
          </a:p>
        </p:txBody>
      </p:sp>
      <p:grpSp>
        <p:nvGrpSpPr>
          <p:cNvPr id="890" name="Google Shape;890;p37"/>
          <p:cNvGrpSpPr/>
          <p:nvPr/>
        </p:nvGrpSpPr>
        <p:grpSpPr>
          <a:xfrm>
            <a:off x="2698339" y="2943108"/>
            <a:ext cx="494417" cy="677645"/>
            <a:chOff x="984473" y="1474292"/>
            <a:chExt cx="641683" cy="879487"/>
          </a:xfrm>
        </p:grpSpPr>
        <p:grpSp>
          <p:nvGrpSpPr>
            <p:cNvPr id="891" name="Google Shape;891;p37"/>
            <p:cNvGrpSpPr/>
            <p:nvPr/>
          </p:nvGrpSpPr>
          <p:grpSpPr>
            <a:xfrm>
              <a:off x="984473" y="1625948"/>
              <a:ext cx="264546" cy="576579"/>
              <a:chOff x="984473" y="1625948"/>
              <a:chExt cx="264546" cy="576579"/>
            </a:xfrm>
          </p:grpSpPr>
          <p:sp>
            <p:nvSpPr>
              <p:cNvPr id="892" name="Google Shape;892;p37"/>
              <p:cNvSpPr/>
              <p:nvPr/>
            </p:nvSpPr>
            <p:spPr>
              <a:xfrm>
                <a:off x="984473" y="1847356"/>
                <a:ext cx="133646" cy="133865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3" name="Google Shape;893;p37"/>
              <p:cNvGrpSpPr/>
              <p:nvPr/>
            </p:nvGrpSpPr>
            <p:grpSpPr>
              <a:xfrm>
                <a:off x="1066902" y="1625948"/>
                <a:ext cx="182116" cy="576579"/>
                <a:chOff x="1066902" y="1625948"/>
                <a:chExt cx="182116" cy="576579"/>
              </a:xfrm>
            </p:grpSpPr>
            <p:sp>
              <p:nvSpPr>
                <p:cNvPr id="894" name="Google Shape;894;p37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37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37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rect b="b" l="l" r="r" t="t"/>
                  <a:pathLst>
                    <a:path extrusionOk="0"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37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rect b="b" l="l" r="r" t="t"/>
                  <a:pathLst>
                    <a:path extrusionOk="0"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98" name="Google Shape;898;p37"/>
            <p:cNvGrpSpPr/>
            <p:nvPr/>
          </p:nvGrpSpPr>
          <p:grpSpPr>
            <a:xfrm>
              <a:off x="1247785" y="1474292"/>
              <a:ext cx="378371" cy="879487"/>
              <a:chOff x="1274610" y="1474292"/>
              <a:chExt cx="378371" cy="879487"/>
            </a:xfrm>
          </p:grpSpPr>
          <p:grpSp>
            <p:nvGrpSpPr>
              <p:cNvPr id="899" name="Google Shape;899;p37"/>
              <p:cNvGrpSpPr/>
              <p:nvPr/>
            </p:nvGrpSpPr>
            <p:grpSpPr>
              <a:xfrm>
                <a:off x="1274610" y="1474292"/>
                <a:ext cx="378371" cy="341643"/>
                <a:chOff x="1274610" y="1474292"/>
                <a:chExt cx="378371" cy="341643"/>
              </a:xfrm>
            </p:grpSpPr>
            <p:sp>
              <p:nvSpPr>
                <p:cNvPr id="900" name="Google Shape;900;p37"/>
                <p:cNvSpPr/>
                <p:nvPr/>
              </p:nvSpPr>
              <p:spPr>
                <a:xfrm>
                  <a:off x="1274610" y="1595601"/>
                  <a:ext cx="102159" cy="99017"/>
                </a:xfrm>
                <a:custGeom>
                  <a:rect b="b" l="l" r="r" t="t"/>
                  <a:pathLst>
                    <a:path extrusionOk="0"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01" name="Google Shape;901;p37"/>
                <p:cNvGrpSpPr/>
                <p:nvPr/>
              </p:nvGrpSpPr>
              <p:grpSpPr>
                <a:xfrm>
                  <a:off x="1367662" y="1474292"/>
                  <a:ext cx="285319" cy="341643"/>
                  <a:chOff x="1367662" y="1475379"/>
                  <a:chExt cx="285319" cy="341643"/>
                </a:xfrm>
              </p:grpSpPr>
              <p:sp>
                <p:nvSpPr>
                  <p:cNvPr id="902" name="Google Shape;902;p37"/>
                  <p:cNvSpPr/>
                  <p:nvPr/>
                </p:nvSpPr>
                <p:spPr>
                  <a:xfrm>
                    <a:off x="1367662" y="1645136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3" name="Google Shape;903;p37"/>
                  <p:cNvSpPr/>
                  <p:nvPr/>
                </p:nvSpPr>
                <p:spPr>
                  <a:xfrm>
                    <a:off x="1452722" y="1509882"/>
                    <a:ext cx="82400" cy="61302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4" name="Google Shape;904;p37"/>
                  <p:cNvSpPr/>
                  <p:nvPr/>
                </p:nvSpPr>
                <p:spPr>
                  <a:xfrm>
                    <a:off x="1452722" y="1719091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5" name="Google Shape;905;p37"/>
                  <p:cNvSpPr/>
                  <p:nvPr/>
                </p:nvSpPr>
                <p:spPr>
                  <a:xfrm>
                    <a:off x="1367662" y="1570955"/>
                    <a:ext cx="85283" cy="74185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6" name="Google Shape;906;p37"/>
                  <p:cNvSpPr/>
                  <p:nvPr/>
                </p:nvSpPr>
                <p:spPr>
                  <a:xfrm>
                    <a:off x="1521124" y="1760975"/>
                    <a:ext cx="28654" cy="38467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7" name="Google Shape;907;p37"/>
                  <p:cNvSpPr/>
                  <p:nvPr/>
                </p:nvSpPr>
                <p:spPr>
                  <a:xfrm>
                    <a:off x="1521124" y="1490834"/>
                    <a:ext cx="28654" cy="38327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08" name="Google Shape;908;p37"/>
                  <p:cNvGrpSpPr/>
                  <p:nvPr/>
                </p:nvGrpSpPr>
                <p:grpSpPr>
                  <a:xfrm>
                    <a:off x="1575914" y="1475379"/>
                    <a:ext cx="77067" cy="341643"/>
                    <a:chOff x="1575914" y="1475379"/>
                    <a:chExt cx="77067" cy="341643"/>
                  </a:xfrm>
                </p:grpSpPr>
                <p:sp>
                  <p:nvSpPr>
                    <p:cNvPr id="909" name="Google Shape;909;p37"/>
                    <p:cNvSpPr/>
                    <p:nvPr/>
                  </p:nvSpPr>
                  <p:spPr>
                    <a:xfrm>
                      <a:off x="1575914" y="1745481"/>
                      <a:ext cx="77067" cy="71541"/>
                    </a:xfrm>
                    <a:custGeom>
                      <a:rect b="b" l="l" r="r" t="t"/>
                      <a:pathLst>
                        <a:path extrusionOk="0"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0" name="Google Shape;910;p37"/>
                    <p:cNvSpPr/>
                    <p:nvPr/>
                  </p:nvSpPr>
                  <p:spPr>
                    <a:xfrm>
                      <a:off x="1575914" y="1475379"/>
                      <a:ext cx="77067" cy="71595"/>
                    </a:xfrm>
                    <a:custGeom>
                      <a:rect b="b" l="l" r="r" t="t"/>
                      <a:pathLst>
                        <a:path extrusionOk="0"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911" name="Google Shape;911;p37"/>
              <p:cNvGrpSpPr/>
              <p:nvPr/>
            </p:nvGrpSpPr>
            <p:grpSpPr>
              <a:xfrm>
                <a:off x="1274830" y="2012951"/>
                <a:ext cx="378151" cy="340828"/>
                <a:chOff x="1274830" y="2012951"/>
                <a:chExt cx="378151" cy="340828"/>
              </a:xfrm>
            </p:grpSpPr>
            <p:sp>
              <p:nvSpPr>
                <p:cNvPr id="912" name="Google Shape;912;p37"/>
                <p:cNvSpPr/>
                <p:nvPr/>
              </p:nvSpPr>
              <p:spPr>
                <a:xfrm>
                  <a:off x="1274830" y="2133928"/>
                  <a:ext cx="102166" cy="99017"/>
                </a:xfrm>
                <a:custGeom>
                  <a:rect b="b" l="l" r="r" t="t"/>
                  <a:pathLst>
                    <a:path extrusionOk="0"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13" name="Google Shape;913;p37"/>
                <p:cNvGrpSpPr/>
                <p:nvPr/>
              </p:nvGrpSpPr>
              <p:grpSpPr>
                <a:xfrm>
                  <a:off x="1367662" y="2012951"/>
                  <a:ext cx="285319" cy="340828"/>
                  <a:chOff x="1367662" y="2013538"/>
                  <a:chExt cx="285319" cy="340828"/>
                </a:xfrm>
              </p:grpSpPr>
              <p:sp>
                <p:nvSpPr>
                  <p:cNvPr id="914" name="Google Shape;914;p37"/>
                  <p:cNvSpPr/>
                  <p:nvPr/>
                </p:nvSpPr>
                <p:spPr>
                  <a:xfrm>
                    <a:off x="1367662" y="2183474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5" name="Google Shape;915;p37"/>
                  <p:cNvSpPr/>
                  <p:nvPr/>
                </p:nvSpPr>
                <p:spPr>
                  <a:xfrm>
                    <a:off x="1452722" y="2048220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6" name="Google Shape;916;p37"/>
                  <p:cNvSpPr/>
                  <p:nvPr/>
                </p:nvSpPr>
                <p:spPr>
                  <a:xfrm>
                    <a:off x="1452722" y="2257422"/>
                    <a:ext cx="82400" cy="61083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7" name="Google Shape;917;p37"/>
                  <p:cNvSpPr/>
                  <p:nvPr/>
                </p:nvSpPr>
                <p:spPr>
                  <a:xfrm>
                    <a:off x="1367662" y="2109073"/>
                    <a:ext cx="85283" cy="74398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8" name="Google Shape;918;p37"/>
                  <p:cNvSpPr/>
                  <p:nvPr/>
                </p:nvSpPr>
                <p:spPr>
                  <a:xfrm>
                    <a:off x="1521124" y="2299227"/>
                    <a:ext cx="28654" cy="3851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9" name="Google Shape;919;p37"/>
                  <p:cNvSpPr/>
                  <p:nvPr/>
                </p:nvSpPr>
                <p:spPr>
                  <a:xfrm>
                    <a:off x="1521124" y="2028946"/>
                    <a:ext cx="28654" cy="38547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20" name="Google Shape;920;p37"/>
                  <p:cNvGrpSpPr/>
                  <p:nvPr/>
                </p:nvGrpSpPr>
                <p:grpSpPr>
                  <a:xfrm>
                    <a:off x="1575914" y="2013538"/>
                    <a:ext cx="77067" cy="340828"/>
                    <a:chOff x="1575914" y="2013538"/>
                    <a:chExt cx="77067" cy="340828"/>
                  </a:xfrm>
                </p:grpSpPr>
                <p:sp>
                  <p:nvSpPr>
                    <p:cNvPr id="921" name="Google Shape;921;p37"/>
                    <p:cNvSpPr/>
                    <p:nvPr/>
                  </p:nvSpPr>
                  <p:spPr>
                    <a:xfrm>
                      <a:off x="1575914" y="2282618"/>
                      <a:ext cx="77067" cy="71748"/>
                    </a:xfrm>
                    <a:custGeom>
                      <a:rect b="b" l="l" r="r" t="t"/>
                      <a:pathLst>
                        <a:path extrusionOk="0"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22" name="Google Shape;922;p37"/>
                    <p:cNvSpPr/>
                    <p:nvPr/>
                  </p:nvSpPr>
                  <p:spPr>
                    <a:xfrm>
                      <a:off x="1575914" y="2013538"/>
                      <a:ext cx="77067" cy="71588"/>
                    </a:xfrm>
                    <a:custGeom>
                      <a:rect b="b" l="l" r="r" t="t"/>
                      <a:pathLst>
                        <a:path extrusionOk="0"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923" name="Google Shape;923;p37"/>
          <p:cNvSpPr txBox="1"/>
          <p:nvPr/>
        </p:nvSpPr>
        <p:spPr>
          <a:xfrm>
            <a:off x="5537150" y="2349200"/>
            <a:ext cx="28869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imulations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from the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root to a leaf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Root: input subgraph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by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global search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Leaf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candidate important subgraphs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Important subgraph: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leaf with largest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reward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4" name="Google Shape;924;p37"/>
          <p:cNvSpPr txBox="1"/>
          <p:nvPr/>
        </p:nvSpPr>
        <p:spPr>
          <a:xfrm>
            <a:off x="5537150" y="1929238"/>
            <a:ext cx="28869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Monte Carlo Tree Search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5" name="Google Shape;925;p37"/>
          <p:cNvSpPr txBox="1"/>
          <p:nvPr>
            <p:ph idx="3" type="subTitle"/>
          </p:nvPr>
        </p:nvSpPr>
        <p:spPr>
          <a:xfrm>
            <a:off x="2427550" y="2407150"/>
            <a:ext cx="10995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MCTS</a:t>
            </a:r>
            <a:endParaRPr/>
          </a:p>
        </p:txBody>
      </p:sp>
      <p:sp>
        <p:nvSpPr>
          <p:cNvPr id="926" name="Google Shape;926;p37"/>
          <p:cNvSpPr/>
          <p:nvPr/>
        </p:nvSpPr>
        <p:spPr>
          <a:xfrm>
            <a:off x="2224738" y="3067722"/>
            <a:ext cx="4377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7" name="Google Shape;927;p37"/>
          <p:cNvSpPr/>
          <p:nvPr/>
        </p:nvSpPr>
        <p:spPr>
          <a:xfrm>
            <a:off x="3298438" y="3067722"/>
            <a:ext cx="4377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 txBox="1"/>
          <p:nvPr/>
        </p:nvSpPr>
        <p:spPr>
          <a:xfrm>
            <a:off x="5537150" y="2349200"/>
            <a:ext cx="3070800" cy="21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Cluster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important subgraph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into events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of congestion or free flow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Events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illustrate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shaping of the predicted event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3" name="Google Shape;93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Phase - Important Subgraph Events Extraction</a:t>
            </a:r>
            <a:endParaRPr/>
          </a:p>
        </p:txBody>
      </p:sp>
      <p:sp>
        <p:nvSpPr>
          <p:cNvPr id="934" name="Google Shape;934;p38"/>
          <p:cNvSpPr txBox="1"/>
          <p:nvPr/>
        </p:nvSpPr>
        <p:spPr>
          <a:xfrm>
            <a:off x="5537150" y="1929250"/>
            <a:ext cx="31590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Agglomerative Clustering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5" name="Google Shape;935;p38"/>
          <p:cNvSpPr txBox="1"/>
          <p:nvPr>
            <p:ph idx="4294967295" type="subTitle"/>
          </p:nvPr>
        </p:nvSpPr>
        <p:spPr>
          <a:xfrm>
            <a:off x="1130550" y="3903938"/>
            <a:ext cx="10404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subgraph</a:t>
            </a:r>
            <a:endParaRPr/>
          </a:p>
        </p:txBody>
      </p:sp>
      <p:pic>
        <p:nvPicPr>
          <p:cNvPr id="936" name="Google Shape;936;p38"/>
          <p:cNvPicPr preferRelativeResize="0"/>
          <p:nvPr/>
        </p:nvPicPr>
        <p:blipFill rotWithShape="1">
          <a:blip r:embed="rId3">
            <a:alphaModFix/>
          </a:blip>
          <a:srcRect b="0" l="12688" r="12275" t="0"/>
          <a:stretch/>
        </p:blipFill>
        <p:spPr>
          <a:xfrm>
            <a:off x="694199" y="2571749"/>
            <a:ext cx="1913100" cy="130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7" name="Google Shape;937;p38"/>
          <p:cNvPicPr preferRelativeResize="0"/>
          <p:nvPr/>
        </p:nvPicPr>
        <p:blipFill rotWithShape="1">
          <a:blip r:embed="rId4">
            <a:alphaModFix/>
          </a:blip>
          <a:srcRect b="0" l="12357" r="12335" t="0"/>
          <a:stretch/>
        </p:blipFill>
        <p:spPr>
          <a:xfrm>
            <a:off x="3522550" y="1624771"/>
            <a:ext cx="1492800" cy="1116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8" name="Google Shape;938;p38"/>
          <p:cNvPicPr preferRelativeResize="0"/>
          <p:nvPr/>
        </p:nvPicPr>
        <p:blipFill rotWithShape="1">
          <a:blip r:embed="rId5">
            <a:alphaModFix/>
          </a:blip>
          <a:srcRect b="0" l="13166" r="13605" t="0"/>
          <a:stretch/>
        </p:blipFill>
        <p:spPr>
          <a:xfrm>
            <a:off x="3543238" y="2741355"/>
            <a:ext cx="1451400" cy="1116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9" name="Google Shape;939;p38"/>
          <p:cNvPicPr preferRelativeResize="0"/>
          <p:nvPr/>
        </p:nvPicPr>
        <p:blipFill rotWithShape="1">
          <a:blip r:embed="rId6">
            <a:alphaModFix/>
          </a:blip>
          <a:srcRect b="0" l="13166" r="13605" t="0"/>
          <a:stretch/>
        </p:blipFill>
        <p:spPr>
          <a:xfrm>
            <a:off x="3571750" y="3857943"/>
            <a:ext cx="1394400" cy="107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0" name="Google Shape;940;p38"/>
          <p:cNvSpPr/>
          <p:nvPr/>
        </p:nvSpPr>
        <p:spPr>
          <a:xfrm>
            <a:off x="2899175" y="1717450"/>
            <a:ext cx="380700" cy="3164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39"/>
          <p:cNvPicPr preferRelativeResize="0"/>
          <p:nvPr/>
        </p:nvPicPr>
        <p:blipFill rotWithShape="1">
          <a:blip r:embed="rId3">
            <a:alphaModFix/>
          </a:blip>
          <a:srcRect b="0" l="12357" r="12335" t="0"/>
          <a:stretch/>
        </p:blipFill>
        <p:spPr>
          <a:xfrm>
            <a:off x="2126550" y="3590750"/>
            <a:ext cx="1702500" cy="127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6" name="Google Shape;94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Verbal Explanation Phase</a:t>
            </a:r>
            <a:endParaRPr/>
          </a:p>
        </p:txBody>
      </p:sp>
      <p:sp>
        <p:nvSpPr>
          <p:cNvPr id="947" name="Google Shape;947;p39"/>
          <p:cNvSpPr txBox="1"/>
          <p:nvPr>
            <p:ph idx="1" type="subTitle"/>
          </p:nvPr>
        </p:nvSpPr>
        <p:spPr>
          <a:xfrm>
            <a:off x="853200" y="1234625"/>
            <a:ext cx="38022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Extraction</a:t>
            </a:r>
            <a:endParaRPr/>
          </a:p>
        </p:txBody>
      </p:sp>
      <p:sp>
        <p:nvSpPr>
          <p:cNvPr id="948" name="Google Shape;948;p39"/>
          <p:cNvSpPr txBox="1"/>
          <p:nvPr>
            <p:ph idx="2" type="subTitle"/>
          </p:nvPr>
        </p:nvSpPr>
        <p:spPr>
          <a:xfrm>
            <a:off x="4945750" y="1234625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Verbal Translation</a:t>
            </a:r>
            <a:endParaRPr/>
          </a:p>
        </p:txBody>
      </p:sp>
      <p:sp>
        <p:nvSpPr>
          <p:cNvPr id="949" name="Google Shape;949;p39"/>
          <p:cNvSpPr/>
          <p:nvPr/>
        </p:nvSpPr>
        <p:spPr>
          <a:xfrm>
            <a:off x="1067850" y="2393125"/>
            <a:ext cx="3372900" cy="1088700"/>
          </a:xfrm>
          <a:prstGeom prst="wedgeRectCallout">
            <a:avLst>
              <a:gd fmla="val 7637" name="adj1"/>
              <a:gd fmla="val 79466" name="adj2"/>
            </a:avLst>
          </a:prstGeom>
          <a:solidFill>
            <a:srgbClr val="D9EAD3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0" name="Google Shape;950;p39"/>
          <p:cNvSpPr/>
          <p:nvPr/>
        </p:nvSpPr>
        <p:spPr>
          <a:xfrm>
            <a:off x="3454379" y="2559222"/>
            <a:ext cx="894000" cy="196800"/>
          </a:xfrm>
          <a:prstGeom prst="snip2DiagRect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rgbClr val="00A6D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Location</a:t>
            </a:r>
            <a:endParaRPr sz="1000"/>
          </a:p>
        </p:txBody>
      </p:sp>
      <p:sp>
        <p:nvSpPr>
          <p:cNvPr id="951" name="Google Shape;951;p39"/>
          <p:cNvSpPr/>
          <p:nvPr/>
        </p:nvSpPr>
        <p:spPr>
          <a:xfrm>
            <a:off x="1293332" y="2559428"/>
            <a:ext cx="894000" cy="196800"/>
          </a:xfrm>
          <a:prstGeom prst="snip2DiagRect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rgbClr val="00A6D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Speed</a:t>
            </a:r>
            <a:endParaRPr sz="1000"/>
          </a:p>
        </p:txBody>
      </p:sp>
      <p:grpSp>
        <p:nvGrpSpPr>
          <p:cNvPr id="952" name="Google Shape;952;p39"/>
          <p:cNvGrpSpPr/>
          <p:nvPr/>
        </p:nvGrpSpPr>
        <p:grpSpPr>
          <a:xfrm>
            <a:off x="1165252" y="2466883"/>
            <a:ext cx="381542" cy="381542"/>
            <a:chOff x="5713925" y="1591925"/>
            <a:chExt cx="1307100" cy="1307100"/>
          </a:xfrm>
        </p:grpSpPr>
        <p:sp>
          <p:nvSpPr>
            <p:cNvPr id="953" name="Google Shape;953;p39"/>
            <p:cNvSpPr/>
            <p:nvPr/>
          </p:nvSpPr>
          <p:spPr>
            <a:xfrm>
              <a:off x="5713925" y="1591925"/>
              <a:ext cx="1307100" cy="1307100"/>
            </a:xfrm>
            <a:prstGeom prst="rect">
              <a:avLst/>
            </a:prstGeom>
            <a:solidFill>
              <a:srgbClr val="F1BE3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4" name="Google Shape;954;p39"/>
            <p:cNvGrpSpPr/>
            <p:nvPr/>
          </p:nvGrpSpPr>
          <p:grpSpPr>
            <a:xfrm>
              <a:off x="5901967" y="2000489"/>
              <a:ext cx="954432" cy="489955"/>
              <a:chOff x="5728383" y="4221698"/>
              <a:chExt cx="417128" cy="269162"/>
            </a:xfrm>
          </p:grpSpPr>
          <p:sp>
            <p:nvSpPr>
              <p:cNvPr id="955" name="Google Shape;955;p39"/>
              <p:cNvSpPr/>
              <p:nvPr/>
            </p:nvSpPr>
            <p:spPr>
              <a:xfrm>
                <a:off x="5728383" y="4221698"/>
                <a:ext cx="417128" cy="225260"/>
              </a:xfrm>
              <a:custGeom>
                <a:rect b="b" l="l" r="r" t="t"/>
                <a:pathLst>
                  <a:path extrusionOk="0" h="8574" w="15877">
                    <a:moveTo>
                      <a:pt x="5813" y="0"/>
                    </a:moveTo>
                    <a:cubicBezTo>
                      <a:pt x="5133" y="0"/>
                      <a:pt x="4509" y="361"/>
                      <a:pt x="4169" y="943"/>
                    </a:cubicBezTo>
                    <a:lnTo>
                      <a:pt x="2498" y="3815"/>
                    </a:lnTo>
                    <a:lnTo>
                      <a:pt x="1436" y="4079"/>
                    </a:lnTo>
                    <a:cubicBezTo>
                      <a:pt x="597" y="4294"/>
                      <a:pt x="1" y="5057"/>
                      <a:pt x="1" y="5930"/>
                    </a:cubicBezTo>
                    <a:lnTo>
                      <a:pt x="1" y="7623"/>
                    </a:lnTo>
                    <a:cubicBezTo>
                      <a:pt x="1" y="8150"/>
                      <a:pt x="431" y="8573"/>
                      <a:pt x="958" y="8573"/>
                    </a:cubicBezTo>
                    <a:lnTo>
                      <a:pt x="14837" y="8573"/>
                    </a:lnTo>
                    <a:cubicBezTo>
                      <a:pt x="15364" y="8573"/>
                      <a:pt x="15787" y="8150"/>
                      <a:pt x="15787" y="7623"/>
                    </a:cubicBezTo>
                    <a:lnTo>
                      <a:pt x="15787" y="7158"/>
                    </a:lnTo>
                    <a:cubicBezTo>
                      <a:pt x="15787" y="6999"/>
                      <a:pt x="15725" y="6846"/>
                      <a:pt x="15614" y="6728"/>
                    </a:cubicBezTo>
                    <a:cubicBezTo>
                      <a:pt x="15496" y="6617"/>
                      <a:pt x="15434" y="6465"/>
                      <a:pt x="15441" y="6305"/>
                    </a:cubicBezTo>
                    <a:lnTo>
                      <a:pt x="15441" y="5084"/>
                    </a:lnTo>
                    <a:lnTo>
                      <a:pt x="15746" y="4411"/>
                    </a:lnTo>
                    <a:cubicBezTo>
                      <a:pt x="15876" y="4137"/>
                      <a:pt x="15681" y="3815"/>
                      <a:pt x="15374" y="3815"/>
                    </a:cubicBezTo>
                    <a:cubicBezTo>
                      <a:pt x="15371" y="3815"/>
                      <a:pt x="15368" y="3815"/>
                      <a:pt x="15364" y="3815"/>
                    </a:cubicBezTo>
                    <a:lnTo>
                      <a:pt x="14248" y="3815"/>
                    </a:lnTo>
                    <a:lnTo>
                      <a:pt x="11959" y="763"/>
                    </a:lnTo>
                    <a:cubicBezTo>
                      <a:pt x="11598" y="284"/>
                      <a:pt x="11036" y="0"/>
                      <a:pt x="10440" y="0"/>
                    </a:cubicBezTo>
                    <a:close/>
                  </a:path>
                </a:pathLst>
              </a:custGeom>
              <a:solidFill>
                <a:srgbClr val="41566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9"/>
              <p:cNvSpPr/>
              <p:nvPr/>
            </p:nvSpPr>
            <p:spPr>
              <a:xfrm>
                <a:off x="5728383" y="4226059"/>
                <a:ext cx="417128" cy="220899"/>
              </a:xfrm>
              <a:custGeom>
                <a:rect b="b" l="l" r="r" t="t"/>
                <a:pathLst>
                  <a:path extrusionOk="0" h="8408" w="15877">
                    <a:moveTo>
                      <a:pt x="5495" y="4363"/>
                    </a:moveTo>
                    <a:cubicBezTo>
                      <a:pt x="5182" y="4363"/>
                      <a:pt x="5182" y="4836"/>
                      <a:pt x="5495" y="4836"/>
                    </a:cubicBezTo>
                    <a:cubicBezTo>
                      <a:pt x="5502" y="4836"/>
                      <a:pt x="5508" y="4835"/>
                      <a:pt x="5515" y="4835"/>
                    </a:cubicBezTo>
                    <a:lnTo>
                      <a:pt x="6465" y="4835"/>
                    </a:lnTo>
                    <a:cubicBezTo>
                      <a:pt x="6472" y="4835"/>
                      <a:pt x="6479" y="4836"/>
                      <a:pt x="6485" y="4836"/>
                    </a:cubicBezTo>
                    <a:cubicBezTo>
                      <a:pt x="6798" y="4836"/>
                      <a:pt x="6798" y="4363"/>
                      <a:pt x="6485" y="4363"/>
                    </a:cubicBezTo>
                    <a:cubicBezTo>
                      <a:pt x="6479" y="4363"/>
                      <a:pt x="6472" y="4363"/>
                      <a:pt x="6465" y="4363"/>
                    </a:cubicBezTo>
                    <a:lnTo>
                      <a:pt x="5515" y="4363"/>
                    </a:lnTo>
                    <a:cubicBezTo>
                      <a:pt x="5508" y="4363"/>
                      <a:pt x="5502" y="4363"/>
                      <a:pt x="5495" y="4363"/>
                    </a:cubicBezTo>
                    <a:close/>
                    <a:moveTo>
                      <a:pt x="9310" y="4363"/>
                    </a:moveTo>
                    <a:cubicBezTo>
                      <a:pt x="8997" y="4363"/>
                      <a:pt x="8997" y="4836"/>
                      <a:pt x="9310" y="4836"/>
                    </a:cubicBezTo>
                    <a:cubicBezTo>
                      <a:pt x="9316" y="4836"/>
                      <a:pt x="9323" y="4835"/>
                      <a:pt x="9330" y="4835"/>
                    </a:cubicBezTo>
                    <a:lnTo>
                      <a:pt x="10280" y="4835"/>
                    </a:lnTo>
                    <a:cubicBezTo>
                      <a:pt x="10287" y="4835"/>
                      <a:pt x="10293" y="4836"/>
                      <a:pt x="10300" y="4836"/>
                    </a:cubicBezTo>
                    <a:cubicBezTo>
                      <a:pt x="10613" y="4836"/>
                      <a:pt x="10613" y="4363"/>
                      <a:pt x="10300" y="4363"/>
                    </a:cubicBezTo>
                    <a:cubicBezTo>
                      <a:pt x="10293" y="4363"/>
                      <a:pt x="10287" y="4363"/>
                      <a:pt x="10280" y="4363"/>
                    </a:cubicBezTo>
                    <a:lnTo>
                      <a:pt x="9330" y="4363"/>
                    </a:lnTo>
                    <a:cubicBezTo>
                      <a:pt x="9323" y="4363"/>
                      <a:pt x="9316" y="4363"/>
                      <a:pt x="9310" y="4363"/>
                    </a:cubicBezTo>
                    <a:close/>
                    <a:moveTo>
                      <a:pt x="13055" y="3642"/>
                    </a:moveTo>
                    <a:lnTo>
                      <a:pt x="13623" y="4405"/>
                    </a:lnTo>
                    <a:cubicBezTo>
                      <a:pt x="13714" y="4523"/>
                      <a:pt x="13859" y="4592"/>
                      <a:pt x="14005" y="4592"/>
                    </a:cubicBezTo>
                    <a:lnTo>
                      <a:pt x="14483" y="4592"/>
                    </a:lnTo>
                    <a:lnTo>
                      <a:pt x="14483" y="6139"/>
                    </a:lnTo>
                    <a:cubicBezTo>
                      <a:pt x="14483" y="6265"/>
                      <a:pt x="14384" y="6351"/>
                      <a:pt x="14277" y="6351"/>
                    </a:cubicBezTo>
                    <a:cubicBezTo>
                      <a:pt x="14237" y="6351"/>
                      <a:pt x="14195" y="6339"/>
                      <a:pt x="14157" y="6312"/>
                    </a:cubicBezTo>
                    <a:lnTo>
                      <a:pt x="14150" y="6312"/>
                    </a:lnTo>
                    <a:cubicBezTo>
                      <a:pt x="13676" y="5955"/>
                      <a:pt x="13128" y="5787"/>
                      <a:pt x="12588" y="5787"/>
                    </a:cubicBezTo>
                    <a:cubicBezTo>
                      <a:pt x="11558" y="5787"/>
                      <a:pt x="10555" y="6397"/>
                      <a:pt x="10141" y="7457"/>
                    </a:cubicBezTo>
                    <a:lnTo>
                      <a:pt x="8373" y="7457"/>
                    </a:lnTo>
                    <a:lnTo>
                      <a:pt x="8373" y="3642"/>
                    </a:lnTo>
                    <a:close/>
                    <a:moveTo>
                      <a:pt x="11216" y="1"/>
                    </a:moveTo>
                    <a:cubicBezTo>
                      <a:pt x="10946" y="340"/>
                      <a:pt x="10939" y="819"/>
                      <a:pt x="11203" y="1166"/>
                    </a:cubicBezTo>
                    <a:lnTo>
                      <a:pt x="12174" y="2470"/>
                    </a:lnTo>
                    <a:lnTo>
                      <a:pt x="10058" y="2470"/>
                    </a:lnTo>
                    <a:lnTo>
                      <a:pt x="8373" y="784"/>
                    </a:lnTo>
                    <a:lnTo>
                      <a:pt x="7415" y="784"/>
                    </a:lnTo>
                    <a:lnTo>
                      <a:pt x="7415" y="7457"/>
                    </a:lnTo>
                    <a:lnTo>
                      <a:pt x="4807" y="7457"/>
                    </a:lnTo>
                    <a:cubicBezTo>
                      <a:pt x="4391" y="6503"/>
                      <a:pt x="3507" y="6026"/>
                      <a:pt x="2623" y="6026"/>
                    </a:cubicBezTo>
                    <a:cubicBezTo>
                      <a:pt x="1740" y="6026"/>
                      <a:pt x="857" y="6503"/>
                      <a:pt x="445" y="7457"/>
                    </a:cubicBezTo>
                    <a:lnTo>
                      <a:pt x="1" y="7457"/>
                    </a:lnTo>
                    <a:cubicBezTo>
                      <a:pt x="1" y="7984"/>
                      <a:pt x="431" y="8407"/>
                      <a:pt x="958" y="8407"/>
                    </a:cubicBezTo>
                    <a:lnTo>
                      <a:pt x="14837" y="8407"/>
                    </a:lnTo>
                    <a:cubicBezTo>
                      <a:pt x="15364" y="8407"/>
                      <a:pt x="15787" y="7984"/>
                      <a:pt x="15787" y="7457"/>
                    </a:cubicBezTo>
                    <a:lnTo>
                      <a:pt x="15787" y="6985"/>
                    </a:lnTo>
                    <a:cubicBezTo>
                      <a:pt x="15787" y="6826"/>
                      <a:pt x="15725" y="6673"/>
                      <a:pt x="15614" y="6562"/>
                    </a:cubicBezTo>
                    <a:cubicBezTo>
                      <a:pt x="15496" y="6451"/>
                      <a:pt x="15434" y="6299"/>
                      <a:pt x="15441" y="6139"/>
                    </a:cubicBezTo>
                    <a:lnTo>
                      <a:pt x="15441" y="4918"/>
                    </a:lnTo>
                    <a:lnTo>
                      <a:pt x="15746" y="4245"/>
                    </a:lnTo>
                    <a:cubicBezTo>
                      <a:pt x="15876" y="3971"/>
                      <a:pt x="15681" y="3649"/>
                      <a:pt x="15374" y="3649"/>
                    </a:cubicBezTo>
                    <a:cubicBezTo>
                      <a:pt x="15371" y="3649"/>
                      <a:pt x="15368" y="3649"/>
                      <a:pt x="15364" y="3649"/>
                    </a:cubicBezTo>
                    <a:lnTo>
                      <a:pt x="14248" y="3649"/>
                    </a:lnTo>
                    <a:lnTo>
                      <a:pt x="11959" y="597"/>
                    </a:lnTo>
                    <a:cubicBezTo>
                      <a:pt x="11764" y="340"/>
                      <a:pt x="11508" y="132"/>
                      <a:pt x="11216" y="1"/>
                    </a:cubicBezTo>
                    <a:close/>
                  </a:path>
                </a:pathLst>
              </a:custGeom>
              <a:solidFill>
                <a:srgbClr val="7F91A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9"/>
              <p:cNvSpPr/>
              <p:nvPr/>
            </p:nvSpPr>
            <p:spPr>
              <a:xfrm>
                <a:off x="5822964" y="4246657"/>
                <a:ext cx="100440" cy="75271"/>
              </a:xfrm>
              <a:custGeom>
                <a:rect b="b" l="l" r="r" t="t"/>
                <a:pathLst>
                  <a:path extrusionOk="0" h="2865" w="3823">
                    <a:moveTo>
                      <a:pt x="2213" y="0"/>
                    </a:moveTo>
                    <a:cubicBezTo>
                      <a:pt x="1880" y="0"/>
                      <a:pt x="1561" y="181"/>
                      <a:pt x="1395" y="479"/>
                    </a:cubicBezTo>
                    <a:lnTo>
                      <a:pt x="1" y="2865"/>
                    </a:lnTo>
                    <a:lnTo>
                      <a:pt x="3822" y="2865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rgbClr val="A9B2B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5948336" y="4246657"/>
                <a:ext cx="109924" cy="75271"/>
              </a:xfrm>
              <a:custGeom>
                <a:rect b="b" l="l" r="r" t="t"/>
                <a:pathLst>
                  <a:path extrusionOk="0" h="2865" w="4184">
                    <a:moveTo>
                      <a:pt x="1" y="0"/>
                    </a:moveTo>
                    <a:lnTo>
                      <a:pt x="1" y="2865"/>
                    </a:lnTo>
                    <a:lnTo>
                      <a:pt x="3261" y="2865"/>
                    </a:lnTo>
                    <a:cubicBezTo>
                      <a:pt x="3843" y="2865"/>
                      <a:pt x="4183" y="2192"/>
                      <a:pt x="3829" y="1720"/>
                    </a:cubicBezTo>
                    <a:lnTo>
                      <a:pt x="2831" y="382"/>
                    </a:lnTo>
                    <a:cubicBezTo>
                      <a:pt x="2650" y="146"/>
                      <a:pt x="2366" y="0"/>
                      <a:pt x="2068" y="0"/>
                    </a:cubicBezTo>
                    <a:close/>
                  </a:path>
                </a:pathLst>
              </a:custGeom>
              <a:solidFill>
                <a:srgbClr val="A9B2B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5738787" y="4403057"/>
                <a:ext cx="102436" cy="87803"/>
              </a:xfrm>
              <a:custGeom>
                <a:rect b="b" l="l" r="r" t="t"/>
                <a:pathLst>
                  <a:path extrusionOk="0" h="3342" w="3899">
                    <a:moveTo>
                      <a:pt x="2217" y="1"/>
                    </a:moveTo>
                    <a:cubicBezTo>
                      <a:pt x="1806" y="1"/>
                      <a:pt x="1388" y="152"/>
                      <a:pt x="1047" y="491"/>
                    </a:cubicBezTo>
                    <a:cubicBezTo>
                      <a:pt x="0" y="1545"/>
                      <a:pt x="742" y="3342"/>
                      <a:pt x="2227" y="3342"/>
                    </a:cubicBezTo>
                    <a:cubicBezTo>
                      <a:pt x="3149" y="3335"/>
                      <a:pt x="3898" y="2593"/>
                      <a:pt x="3898" y="1670"/>
                    </a:cubicBezTo>
                    <a:cubicBezTo>
                      <a:pt x="3898" y="666"/>
                      <a:pt x="3075" y="1"/>
                      <a:pt x="2217" y="1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5754445" y="4404108"/>
                <a:ext cx="98443" cy="86673"/>
              </a:xfrm>
              <a:custGeom>
                <a:rect b="b" l="l" r="r" t="t"/>
                <a:pathLst>
                  <a:path extrusionOk="0" h="3299" w="3747">
                    <a:moveTo>
                      <a:pt x="1977" y="0"/>
                    </a:moveTo>
                    <a:lnTo>
                      <a:pt x="1977" y="0"/>
                    </a:lnTo>
                    <a:cubicBezTo>
                      <a:pt x="1776" y="368"/>
                      <a:pt x="1839" y="832"/>
                      <a:pt x="2137" y="1131"/>
                    </a:cubicBezTo>
                    <a:lnTo>
                      <a:pt x="1131" y="2136"/>
                    </a:lnTo>
                    <a:cubicBezTo>
                      <a:pt x="949" y="1954"/>
                      <a:pt x="705" y="1860"/>
                      <a:pt x="459" y="1860"/>
                    </a:cubicBezTo>
                    <a:cubicBezTo>
                      <a:pt x="302" y="1860"/>
                      <a:pt x="144" y="1899"/>
                      <a:pt x="1" y="1977"/>
                    </a:cubicBezTo>
                    <a:cubicBezTo>
                      <a:pt x="174" y="2805"/>
                      <a:pt x="896" y="3299"/>
                      <a:pt x="1639" y="3299"/>
                    </a:cubicBezTo>
                    <a:cubicBezTo>
                      <a:pt x="2053" y="3299"/>
                      <a:pt x="2474" y="3145"/>
                      <a:pt x="2810" y="2809"/>
                    </a:cubicBezTo>
                    <a:cubicBezTo>
                      <a:pt x="3746" y="1873"/>
                      <a:pt x="3267" y="271"/>
                      <a:pt x="1977" y="0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5772311" y="4428147"/>
                <a:ext cx="43744" cy="37648"/>
              </a:xfrm>
              <a:custGeom>
                <a:rect b="b" l="l" r="r" t="t"/>
                <a:pathLst>
                  <a:path extrusionOk="0" h="1433" w="1665">
                    <a:moveTo>
                      <a:pt x="951" y="1"/>
                    </a:moveTo>
                    <a:cubicBezTo>
                      <a:pt x="319" y="1"/>
                      <a:pt x="0" y="771"/>
                      <a:pt x="451" y="1221"/>
                    </a:cubicBezTo>
                    <a:cubicBezTo>
                      <a:pt x="595" y="1367"/>
                      <a:pt x="772" y="1433"/>
                      <a:pt x="947" y="1433"/>
                    </a:cubicBezTo>
                    <a:cubicBezTo>
                      <a:pt x="1313" y="1433"/>
                      <a:pt x="1665" y="1147"/>
                      <a:pt x="1665" y="715"/>
                    </a:cubicBezTo>
                    <a:cubicBezTo>
                      <a:pt x="1665" y="320"/>
                      <a:pt x="1346" y="1"/>
                      <a:pt x="951" y="1"/>
                    </a:cubicBezTo>
                    <a:close/>
                  </a:path>
                </a:pathLst>
              </a:custGeom>
              <a:solidFill>
                <a:srgbClr val="CDD5D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6000277" y="4403057"/>
                <a:ext cx="102436" cy="87803"/>
              </a:xfrm>
              <a:custGeom>
                <a:rect b="b" l="l" r="r" t="t"/>
                <a:pathLst>
                  <a:path extrusionOk="0" h="3342" w="3899">
                    <a:moveTo>
                      <a:pt x="2219" y="1"/>
                    </a:moveTo>
                    <a:cubicBezTo>
                      <a:pt x="1810" y="1"/>
                      <a:pt x="1393" y="152"/>
                      <a:pt x="1055" y="491"/>
                    </a:cubicBezTo>
                    <a:cubicBezTo>
                      <a:pt x="0" y="1545"/>
                      <a:pt x="750" y="3342"/>
                      <a:pt x="2234" y="3342"/>
                    </a:cubicBezTo>
                    <a:cubicBezTo>
                      <a:pt x="3156" y="3335"/>
                      <a:pt x="3899" y="2593"/>
                      <a:pt x="3899" y="1670"/>
                    </a:cubicBezTo>
                    <a:cubicBezTo>
                      <a:pt x="3899" y="666"/>
                      <a:pt x="3076" y="1"/>
                      <a:pt x="2219" y="1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6016119" y="4404108"/>
                <a:ext cx="98443" cy="86673"/>
              </a:xfrm>
              <a:custGeom>
                <a:rect b="b" l="l" r="r" t="t"/>
                <a:pathLst>
                  <a:path extrusionOk="0" h="3299" w="3747">
                    <a:moveTo>
                      <a:pt x="1971" y="0"/>
                    </a:moveTo>
                    <a:lnTo>
                      <a:pt x="1971" y="0"/>
                    </a:lnTo>
                    <a:cubicBezTo>
                      <a:pt x="1770" y="368"/>
                      <a:pt x="1839" y="832"/>
                      <a:pt x="2137" y="1131"/>
                    </a:cubicBezTo>
                    <a:lnTo>
                      <a:pt x="1125" y="2136"/>
                    </a:lnTo>
                    <a:cubicBezTo>
                      <a:pt x="943" y="1954"/>
                      <a:pt x="701" y="1860"/>
                      <a:pt x="457" y="1860"/>
                    </a:cubicBezTo>
                    <a:cubicBezTo>
                      <a:pt x="301" y="1860"/>
                      <a:pt x="144" y="1899"/>
                      <a:pt x="1" y="1977"/>
                    </a:cubicBezTo>
                    <a:cubicBezTo>
                      <a:pt x="175" y="2805"/>
                      <a:pt x="897" y="3299"/>
                      <a:pt x="1639" y="3299"/>
                    </a:cubicBezTo>
                    <a:cubicBezTo>
                      <a:pt x="2054" y="3299"/>
                      <a:pt x="2475" y="3145"/>
                      <a:pt x="2810" y="2809"/>
                    </a:cubicBezTo>
                    <a:cubicBezTo>
                      <a:pt x="3746" y="1873"/>
                      <a:pt x="3268" y="271"/>
                      <a:pt x="1971" y="0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9"/>
              <p:cNvSpPr/>
              <p:nvPr/>
            </p:nvSpPr>
            <p:spPr>
              <a:xfrm>
                <a:off x="6033801" y="4428147"/>
                <a:ext cx="43954" cy="37648"/>
              </a:xfrm>
              <a:custGeom>
                <a:rect b="b" l="l" r="r" t="t"/>
                <a:pathLst>
                  <a:path extrusionOk="0" h="1433" w="1673">
                    <a:moveTo>
                      <a:pt x="958" y="1"/>
                    </a:moveTo>
                    <a:cubicBezTo>
                      <a:pt x="320" y="1"/>
                      <a:pt x="1" y="771"/>
                      <a:pt x="452" y="1221"/>
                    </a:cubicBezTo>
                    <a:cubicBezTo>
                      <a:pt x="597" y="1367"/>
                      <a:pt x="777" y="1433"/>
                      <a:pt x="952" y="1433"/>
                    </a:cubicBezTo>
                    <a:cubicBezTo>
                      <a:pt x="1320" y="1433"/>
                      <a:pt x="1672" y="1147"/>
                      <a:pt x="1672" y="715"/>
                    </a:cubicBezTo>
                    <a:cubicBezTo>
                      <a:pt x="1672" y="320"/>
                      <a:pt x="1353" y="1"/>
                      <a:pt x="958" y="1"/>
                    </a:cubicBezTo>
                    <a:close/>
                  </a:path>
                </a:pathLst>
              </a:custGeom>
              <a:solidFill>
                <a:srgbClr val="CDD5D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9"/>
              <p:cNvSpPr/>
              <p:nvPr/>
            </p:nvSpPr>
            <p:spPr>
              <a:xfrm>
                <a:off x="5728567" y="4328469"/>
                <a:ext cx="39382" cy="49051"/>
              </a:xfrm>
              <a:custGeom>
                <a:rect b="b" l="l" r="r" t="t"/>
                <a:pathLst>
                  <a:path extrusionOk="0" h="1867" w="1499">
                    <a:moveTo>
                      <a:pt x="1499" y="1"/>
                    </a:moveTo>
                    <a:lnTo>
                      <a:pt x="1429" y="15"/>
                    </a:lnTo>
                    <a:cubicBezTo>
                      <a:pt x="590" y="230"/>
                      <a:pt x="1" y="993"/>
                      <a:pt x="1" y="1866"/>
                    </a:cubicBezTo>
                    <a:lnTo>
                      <a:pt x="549" y="1866"/>
                    </a:lnTo>
                    <a:cubicBezTo>
                      <a:pt x="1076" y="1866"/>
                      <a:pt x="1499" y="1436"/>
                      <a:pt x="1499" y="909"/>
                    </a:cubicBezTo>
                    <a:lnTo>
                      <a:pt x="1499" y="1"/>
                    </a:lnTo>
                    <a:close/>
                  </a:path>
                </a:pathLst>
              </a:custGeom>
              <a:solidFill>
                <a:srgbClr val="ADBAC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9"/>
              <p:cNvSpPr/>
              <p:nvPr/>
            </p:nvSpPr>
            <p:spPr>
              <a:xfrm>
                <a:off x="6109071" y="4346886"/>
                <a:ext cx="28821" cy="24985"/>
              </a:xfrm>
              <a:custGeom>
                <a:rect b="b" l="l" r="r" t="t"/>
                <a:pathLst>
                  <a:path extrusionOk="0" h="951" w="1097">
                    <a:moveTo>
                      <a:pt x="0" y="0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319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8C9CA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7" name="Google Shape;967;p39"/>
          <p:cNvSpPr/>
          <p:nvPr/>
        </p:nvSpPr>
        <p:spPr>
          <a:xfrm>
            <a:off x="3326886" y="2466835"/>
            <a:ext cx="381600" cy="3816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9"/>
          <p:cNvSpPr/>
          <p:nvPr/>
        </p:nvSpPr>
        <p:spPr>
          <a:xfrm flipH="1">
            <a:off x="3438019" y="2564426"/>
            <a:ext cx="159300" cy="186459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3546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9"/>
          <p:cNvSpPr/>
          <p:nvPr/>
        </p:nvSpPr>
        <p:spPr>
          <a:xfrm>
            <a:off x="1833294" y="3090909"/>
            <a:ext cx="894000" cy="196800"/>
          </a:xfrm>
          <a:prstGeom prst="snip2DiagRect">
            <a:avLst>
              <a:gd fmla="val 50000" name="adj1"/>
              <a:gd fmla="val 50000" name="adj2"/>
            </a:avLst>
          </a:prstGeom>
          <a:solidFill>
            <a:srgbClr val="F1BE3E"/>
          </a:solidFill>
          <a:ln cap="flat" cmpd="sng" w="9525">
            <a:solidFill>
              <a:srgbClr val="00A6D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Date</a:t>
            </a:r>
            <a:endParaRPr sz="1000"/>
          </a:p>
        </p:txBody>
      </p:sp>
      <p:sp>
        <p:nvSpPr>
          <p:cNvPr id="970" name="Google Shape;970;p39"/>
          <p:cNvSpPr/>
          <p:nvPr/>
        </p:nvSpPr>
        <p:spPr>
          <a:xfrm>
            <a:off x="1705796" y="2998526"/>
            <a:ext cx="381600" cy="3816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39"/>
          <p:cNvSpPr/>
          <p:nvPr/>
        </p:nvSpPr>
        <p:spPr>
          <a:xfrm>
            <a:off x="2248751" y="2562884"/>
            <a:ext cx="1016700" cy="189900"/>
          </a:xfrm>
          <a:prstGeom prst="snip2DiagRect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rgbClr val="00A6D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Label</a:t>
            </a:r>
            <a:endParaRPr sz="1000"/>
          </a:p>
        </p:txBody>
      </p:sp>
      <p:sp>
        <p:nvSpPr>
          <p:cNvPr id="972" name="Google Shape;972;p39"/>
          <p:cNvSpPr/>
          <p:nvPr/>
        </p:nvSpPr>
        <p:spPr>
          <a:xfrm>
            <a:off x="2248740" y="2473878"/>
            <a:ext cx="367500" cy="3675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39"/>
          <p:cNvGrpSpPr/>
          <p:nvPr/>
        </p:nvGrpSpPr>
        <p:grpSpPr>
          <a:xfrm>
            <a:off x="2325954" y="2555010"/>
            <a:ext cx="213207" cy="205265"/>
            <a:chOff x="3123351" y="1500275"/>
            <a:chExt cx="296781" cy="359232"/>
          </a:xfrm>
        </p:grpSpPr>
        <p:sp>
          <p:nvSpPr>
            <p:cNvPr id="974" name="Google Shape;974;p39"/>
            <p:cNvSpPr/>
            <p:nvPr/>
          </p:nvSpPr>
          <p:spPr>
            <a:xfrm>
              <a:off x="3123351" y="1562700"/>
              <a:ext cx="296781" cy="296545"/>
            </a:xfrm>
            <a:custGeom>
              <a:rect b="b" l="l" r="r" t="t"/>
              <a:pathLst>
                <a:path extrusionOk="0" h="11325" w="11334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8806"/>
                  </a:lnTo>
                  <a:lnTo>
                    <a:pt x="258" y="9073"/>
                  </a:lnTo>
                  <a:lnTo>
                    <a:pt x="1813" y="10676"/>
                  </a:lnTo>
                  <a:lnTo>
                    <a:pt x="2452" y="11325"/>
                  </a:lnTo>
                  <a:lnTo>
                    <a:pt x="11114" y="11325"/>
                  </a:lnTo>
                  <a:cubicBezTo>
                    <a:pt x="11238" y="11325"/>
                    <a:pt x="11334" y="11229"/>
                    <a:pt x="11334" y="11105"/>
                  </a:cubicBezTo>
                  <a:lnTo>
                    <a:pt x="11334" y="220"/>
                  </a:lnTo>
                  <a:cubicBezTo>
                    <a:pt x="11334" y="96"/>
                    <a:pt x="11229" y="1"/>
                    <a:pt x="11114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3276979" y="1562465"/>
              <a:ext cx="99189" cy="33569"/>
            </a:xfrm>
            <a:custGeom>
              <a:rect b="b" l="l" r="r" t="t"/>
              <a:pathLst>
                <a:path extrusionOk="0" h="1282" w="3788">
                  <a:moveTo>
                    <a:pt x="0" y="0"/>
                  </a:moveTo>
                  <a:cubicBezTo>
                    <a:pt x="344" y="854"/>
                    <a:pt x="1119" y="1281"/>
                    <a:pt x="1894" y="1281"/>
                  </a:cubicBezTo>
                  <a:cubicBezTo>
                    <a:pt x="2669" y="1281"/>
                    <a:pt x="3444" y="854"/>
                    <a:pt x="3788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3130081" y="1800277"/>
              <a:ext cx="75963" cy="59230"/>
            </a:xfrm>
            <a:custGeom>
              <a:rect b="b" l="l" r="r" t="t"/>
              <a:pathLst>
                <a:path extrusionOk="0" h="2262" w="2901">
                  <a:moveTo>
                    <a:pt x="1" y="0"/>
                  </a:moveTo>
                  <a:lnTo>
                    <a:pt x="2195" y="2261"/>
                  </a:lnTo>
                  <a:lnTo>
                    <a:pt x="2901" y="2261"/>
                  </a:lnTo>
                  <a:lnTo>
                    <a:pt x="2901" y="172"/>
                  </a:lnTo>
                  <a:cubicBezTo>
                    <a:pt x="2901" y="77"/>
                    <a:pt x="2825" y="0"/>
                    <a:pt x="2729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3170799" y="1562465"/>
              <a:ext cx="249334" cy="296781"/>
            </a:xfrm>
            <a:custGeom>
              <a:rect b="b" l="l" r="r" t="t"/>
              <a:pathLst>
                <a:path extrusionOk="0" h="11334" w="9522">
                  <a:moveTo>
                    <a:pt x="8882" y="0"/>
                  </a:moveTo>
                  <a:lnTo>
                    <a:pt x="8882" y="10685"/>
                  </a:lnTo>
                  <a:lnTo>
                    <a:pt x="1" y="10685"/>
                  </a:lnTo>
                  <a:lnTo>
                    <a:pt x="640" y="11334"/>
                  </a:lnTo>
                  <a:lnTo>
                    <a:pt x="9302" y="11334"/>
                  </a:lnTo>
                  <a:cubicBezTo>
                    <a:pt x="9426" y="11334"/>
                    <a:pt x="9522" y="11238"/>
                    <a:pt x="9522" y="11114"/>
                  </a:cubicBezTo>
                  <a:lnTo>
                    <a:pt x="9522" y="229"/>
                  </a:lnTo>
                  <a:cubicBezTo>
                    <a:pt x="9522" y="105"/>
                    <a:pt x="9426" y="10"/>
                    <a:pt x="9302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3123351" y="1793285"/>
              <a:ext cx="64206" cy="66222"/>
            </a:xfrm>
            <a:custGeom>
              <a:rect b="b" l="l" r="r" t="t"/>
              <a:pathLst>
                <a:path extrusionOk="0" h="2529" w="2452">
                  <a:moveTo>
                    <a:pt x="0" y="0"/>
                  </a:moveTo>
                  <a:lnTo>
                    <a:pt x="2452" y="2528"/>
                  </a:lnTo>
                  <a:lnTo>
                    <a:pt x="2452" y="220"/>
                  </a:lnTo>
                  <a:cubicBezTo>
                    <a:pt x="2452" y="96"/>
                    <a:pt x="2347" y="0"/>
                    <a:pt x="222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3251998" y="1787787"/>
              <a:ext cx="131658" cy="11024"/>
            </a:xfrm>
            <a:custGeom>
              <a:rect b="b" l="l" r="r" t="t"/>
              <a:pathLst>
                <a:path extrusionOk="0" h="421" w="5028">
                  <a:moveTo>
                    <a:pt x="258" y="0"/>
                  </a:moveTo>
                  <a:cubicBezTo>
                    <a:pt x="0" y="20"/>
                    <a:pt x="0" y="401"/>
                    <a:pt x="258" y="420"/>
                  </a:cubicBezTo>
                  <a:lnTo>
                    <a:pt x="4770" y="420"/>
                  </a:lnTo>
                  <a:cubicBezTo>
                    <a:pt x="5028" y="401"/>
                    <a:pt x="5028" y="20"/>
                    <a:pt x="4770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3259304" y="1537432"/>
              <a:ext cx="74234" cy="70516"/>
            </a:xfrm>
            <a:custGeom>
              <a:rect b="b" l="l" r="r" t="t"/>
              <a:pathLst>
                <a:path extrusionOk="0" h="2693" w="2835">
                  <a:moveTo>
                    <a:pt x="2549" y="0"/>
                  </a:moveTo>
                  <a:cubicBezTo>
                    <a:pt x="2507" y="0"/>
                    <a:pt x="2462" y="15"/>
                    <a:pt x="2421" y="50"/>
                  </a:cubicBezTo>
                  <a:lnTo>
                    <a:pt x="131" y="2340"/>
                  </a:lnTo>
                  <a:cubicBezTo>
                    <a:pt x="1" y="2461"/>
                    <a:pt x="90" y="2693"/>
                    <a:pt x="273" y="2693"/>
                  </a:cubicBezTo>
                  <a:cubicBezTo>
                    <a:pt x="277" y="2693"/>
                    <a:pt x="280" y="2693"/>
                    <a:pt x="284" y="2693"/>
                  </a:cubicBezTo>
                  <a:cubicBezTo>
                    <a:pt x="332" y="2693"/>
                    <a:pt x="389" y="2674"/>
                    <a:pt x="427" y="2635"/>
                  </a:cubicBezTo>
                  <a:lnTo>
                    <a:pt x="2707" y="346"/>
                  </a:lnTo>
                  <a:cubicBezTo>
                    <a:pt x="2834" y="196"/>
                    <a:pt x="2704" y="0"/>
                    <a:pt x="2549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3283970" y="1500275"/>
              <a:ext cx="84944" cy="84944"/>
            </a:xfrm>
            <a:custGeom>
              <a:rect b="b" l="l" r="r" t="t"/>
              <a:pathLst>
                <a:path extrusionOk="0" h="3244" w="3244">
                  <a:moveTo>
                    <a:pt x="1622" y="0"/>
                  </a:moveTo>
                  <a:cubicBezTo>
                    <a:pt x="725" y="0"/>
                    <a:pt x="0" y="725"/>
                    <a:pt x="0" y="1622"/>
                  </a:cubicBezTo>
                  <a:cubicBezTo>
                    <a:pt x="0" y="2519"/>
                    <a:pt x="725" y="3244"/>
                    <a:pt x="1622" y="3244"/>
                  </a:cubicBezTo>
                  <a:cubicBezTo>
                    <a:pt x="2519" y="3244"/>
                    <a:pt x="3244" y="2519"/>
                    <a:pt x="3244" y="1622"/>
                  </a:cubicBezTo>
                  <a:cubicBezTo>
                    <a:pt x="3244" y="725"/>
                    <a:pt x="2519" y="0"/>
                    <a:pt x="1622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3185803" y="1633662"/>
              <a:ext cx="171878" cy="19743"/>
            </a:xfrm>
            <a:custGeom>
              <a:rect b="b" l="l" r="r" t="t"/>
              <a:pathLst>
                <a:path extrusionOk="0" h="754" w="6564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525"/>
                  </a:lnTo>
                  <a:cubicBezTo>
                    <a:pt x="0" y="649"/>
                    <a:pt x="96" y="754"/>
                    <a:pt x="220" y="754"/>
                  </a:cubicBezTo>
                  <a:lnTo>
                    <a:pt x="6344" y="754"/>
                  </a:lnTo>
                  <a:cubicBezTo>
                    <a:pt x="6468" y="744"/>
                    <a:pt x="6564" y="649"/>
                    <a:pt x="6564" y="525"/>
                  </a:cubicBezTo>
                  <a:lnTo>
                    <a:pt x="6564" y="220"/>
                  </a:lnTo>
                  <a:cubicBezTo>
                    <a:pt x="6564" y="96"/>
                    <a:pt x="6468" y="0"/>
                    <a:pt x="6344" y="0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3179047" y="1674851"/>
              <a:ext cx="186463" cy="10814"/>
            </a:xfrm>
            <a:custGeom>
              <a:rect b="b" l="l" r="r" t="t"/>
              <a:pathLst>
                <a:path extrusionOk="0" h="413" w="7121">
                  <a:moveTo>
                    <a:pt x="6849" y="0"/>
                  </a:moveTo>
                  <a:cubicBezTo>
                    <a:pt x="6840" y="0"/>
                    <a:pt x="6831" y="1"/>
                    <a:pt x="6822" y="1"/>
                  </a:cubicBezTo>
                  <a:lnTo>
                    <a:pt x="258" y="1"/>
                  </a:lnTo>
                  <a:cubicBezTo>
                    <a:pt x="1" y="20"/>
                    <a:pt x="1" y="393"/>
                    <a:pt x="258" y="412"/>
                  </a:cubicBezTo>
                  <a:lnTo>
                    <a:pt x="6822" y="412"/>
                  </a:lnTo>
                  <a:cubicBezTo>
                    <a:pt x="6828" y="412"/>
                    <a:pt x="6834" y="412"/>
                    <a:pt x="6840" y="412"/>
                  </a:cubicBezTo>
                  <a:cubicBezTo>
                    <a:pt x="7118" y="412"/>
                    <a:pt x="7121" y="0"/>
                    <a:pt x="6849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3179047" y="1701847"/>
              <a:ext cx="185390" cy="10762"/>
            </a:xfrm>
            <a:custGeom>
              <a:rect b="b" l="l" r="r" t="t"/>
              <a:pathLst>
                <a:path extrusionOk="0" h="411" w="7080">
                  <a:moveTo>
                    <a:pt x="258" y="1"/>
                  </a:moveTo>
                  <a:cubicBezTo>
                    <a:pt x="1" y="20"/>
                    <a:pt x="1" y="392"/>
                    <a:pt x="258" y="411"/>
                  </a:cubicBezTo>
                  <a:lnTo>
                    <a:pt x="6822" y="411"/>
                  </a:lnTo>
                  <a:cubicBezTo>
                    <a:pt x="7079" y="392"/>
                    <a:pt x="7079" y="20"/>
                    <a:pt x="6822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" name="Google Shape;985;p39"/>
          <p:cNvSpPr/>
          <p:nvPr/>
        </p:nvSpPr>
        <p:spPr>
          <a:xfrm>
            <a:off x="2914399" y="3090910"/>
            <a:ext cx="894000" cy="196800"/>
          </a:xfrm>
          <a:prstGeom prst="snip2DiagRect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rgbClr val="00A6D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Time</a:t>
            </a:r>
            <a:endParaRPr sz="1000"/>
          </a:p>
        </p:txBody>
      </p:sp>
      <p:sp>
        <p:nvSpPr>
          <p:cNvPr id="986" name="Google Shape;986;p39"/>
          <p:cNvSpPr/>
          <p:nvPr/>
        </p:nvSpPr>
        <p:spPr>
          <a:xfrm>
            <a:off x="2786901" y="2998527"/>
            <a:ext cx="381600" cy="3816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7" name="Google Shape;987;p39"/>
          <p:cNvGrpSpPr/>
          <p:nvPr/>
        </p:nvGrpSpPr>
        <p:grpSpPr>
          <a:xfrm>
            <a:off x="2843859" y="3082773"/>
            <a:ext cx="267873" cy="213073"/>
            <a:chOff x="1751901" y="1502716"/>
            <a:chExt cx="362677" cy="362677"/>
          </a:xfrm>
        </p:grpSpPr>
        <p:sp>
          <p:nvSpPr>
            <p:cNvPr id="988" name="Google Shape;988;p39"/>
            <p:cNvSpPr/>
            <p:nvPr/>
          </p:nvSpPr>
          <p:spPr>
            <a:xfrm>
              <a:off x="1751901" y="1502716"/>
              <a:ext cx="362677" cy="362677"/>
            </a:xfrm>
            <a:custGeom>
              <a:rect b="b" l="l" r="r" t="t"/>
              <a:pathLst>
                <a:path extrusionOk="0" h="13811" w="13811">
                  <a:moveTo>
                    <a:pt x="6901" y="0"/>
                  </a:moveTo>
                  <a:cubicBezTo>
                    <a:pt x="3092" y="0"/>
                    <a:pt x="0" y="3091"/>
                    <a:pt x="0" y="6900"/>
                  </a:cubicBezTo>
                  <a:cubicBezTo>
                    <a:pt x="0" y="10719"/>
                    <a:pt x="3092" y="13810"/>
                    <a:pt x="6901" y="13810"/>
                  </a:cubicBezTo>
                  <a:cubicBezTo>
                    <a:pt x="10719" y="13810"/>
                    <a:pt x="13810" y="10719"/>
                    <a:pt x="13810" y="6900"/>
                  </a:cubicBezTo>
                  <a:cubicBezTo>
                    <a:pt x="13810" y="3091"/>
                    <a:pt x="10719" y="0"/>
                    <a:pt x="6901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1779027" y="1529843"/>
              <a:ext cx="308397" cy="308397"/>
            </a:xfrm>
            <a:custGeom>
              <a:rect b="b" l="l" r="r" t="t"/>
              <a:pathLst>
                <a:path extrusionOk="0" h="11744" w="11744">
                  <a:moveTo>
                    <a:pt x="5868" y="1"/>
                  </a:moveTo>
                  <a:cubicBezTo>
                    <a:pt x="2633" y="1"/>
                    <a:pt x="1" y="2633"/>
                    <a:pt x="1" y="5867"/>
                  </a:cubicBezTo>
                  <a:cubicBezTo>
                    <a:pt x="1" y="9112"/>
                    <a:pt x="2633" y="11744"/>
                    <a:pt x="5868" y="11744"/>
                  </a:cubicBezTo>
                  <a:cubicBezTo>
                    <a:pt x="9112" y="11744"/>
                    <a:pt x="11744" y="9112"/>
                    <a:pt x="11744" y="5867"/>
                  </a:cubicBezTo>
                  <a:cubicBezTo>
                    <a:pt x="11744" y="2633"/>
                    <a:pt x="9112" y="1"/>
                    <a:pt x="5868" y="1"/>
                  </a:cubicBezTo>
                  <a:close/>
                </a:path>
              </a:pathLst>
            </a:custGeom>
            <a:solidFill>
              <a:srgbClr val="F0F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1927816" y="1551035"/>
              <a:ext cx="10845" cy="138416"/>
            </a:xfrm>
            <a:custGeom>
              <a:rect b="b" l="l" r="r" t="t"/>
              <a:pathLst>
                <a:path extrusionOk="0" h="5271" w="413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5060"/>
                  </a:lnTo>
                  <a:cubicBezTo>
                    <a:pt x="1" y="5175"/>
                    <a:pt x="87" y="5271"/>
                    <a:pt x="202" y="5271"/>
                  </a:cubicBezTo>
                  <a:cubicBezTo>
                    <a:pt x="316" y="5271"/>
                    <a:pt x="412" y="5175"/>
                    <a:pt x="412" y="5060"/>
                  </a:cubicBezTo>
                  <a:lnTo>
                    <a:pt x="412" y="208"/>
                  </a:lnTo>
                  <a:cubicBezTo>
                    <a:pt x="412" y="70"/>
                    <a:pt x="309" y="0"/>
                    <a:pt x="20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1925821" y="1678632"/>
              <a:ext cx="142014" cy="10819"/>
            </a:xfrm>
            <a:custGeom>
              <a:rect b="b" l="l" r="r" t="t"/>
              <a:pathLst>
                <a:path extrusionOk="0" h="412" w="5408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130" y="412"/>
                  </a:lnTo>
                  <a:cubicBezTo>
                    <a:pt x="5407" y="412"/>
                    <a:pt x="5407" y="0"/>
                    <a:pt x="513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1816999" y="1567789"/>
              <a:ext cx="288020" cy="270215"/>
            </a:xfrm>
            <a:custGeom>
              <a:rect b="b" l="l" r="r" t="t"/>
              <a:pathLst>
                <a:path extrusionOk="0" h="10290" w="10968">
                  <a:moveTo>
                    <a:pt x="8278" y="1"/>
                  </a:moveTo>
                  <a:lnTo>
                    <a:pt x="8278" y="1"/>
                  </a:lnTo>
                  <a:cubicBezTo>
                    <a:pt x="10317" y="2327"/>
                    <a:pt x="10192" y="5829"/>
                    <a:pt x="8010" y="8011"/>
                  </a:cubicBezTo>
                  <a:cubicBezTo>
                    <a:pt x="6869" y="9153"/>
                    <a:pt x="5365" y="9731"/>
                    <a:pt x="3858" y="9731"/>
                  </a:cubicBezTo>
                  <a:cubicBezTo>
                    <a:pt x="2485" y="9731"/>
                    <a:pt x="1109" y="9251"/>
                    <a:pt x="0" y="8279"/>
                  </a:cubicBezTo>
                  <a:lnTo>
                    <a:pt x="0" y="8279"/>
                  </a:lnTo>
                  <a:cubicBezTo>
                    <a:pt x="1167" y="9616"/>
                    <a:pt x="2795" y="10290"/>
                    <a:pt x="4426" y="10290"/>
                  </a:cubicBezTo>
                  <a:cubicBezTo>
                    <a:pt x="5924" y="10290"/>
                    <a:pt x="7425" y="9721"/>
                    <a:pt x="8575" y="8576"/>
                  </a:cubicBezTo>
                  <a:cubicBezTo>
                    <a:pt x="10968" y="6174"/>
                    <a:pt x="10843" y="2240"/>
                    <a:pt x="8278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1798644" y="1678632"/>
              <a:ext cx="22400" cy="10819"/>
            </a:xfrm>
            <a:custGeom>
              <a:rect b="b" l="l" r="r" t="t"/>
              <a:pathLst>
                <a:path extrusionOk="0" h="412" w="853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75" y="412"/>
                  </a:lnTo>
                  <a:cubicBezTo>
                    <a:pt x="852" y="412"/>
                    <a:pt x="852" y="0"/>
                    <a:pt x="57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1927816" y="1798063"/>
              <a:ext cx="10845" cy="18828"/>
            </a:xfrm>
            <a:custGeom>
              <a:rect b="b" l="l" r="r" t="t"/>
              <a:pathLst>
                <a:path extrusionOk="0" h="717" w="413">
                  <a:moveTo>
                    <a:pt x="206" y="1"/>
                  </a:moveTo>
                  <a:cubicBezTo>
                    <a:pt x="103" y="1"/>
                    <a:pt x="1" y="70"/>
                    <a:pt x="1" y="209"/>
                  </a:cubicBezTo>
                  <a:lnTo>
                    <a:pt x="1" y="506"/>
                  </a:lnTo>
                  <a:cubicBezTo>
                    <a:pt x="1" y="620"/>
                    <a:pt x="87" y="716"/>
                    <a:pt x="202" y="716"/>
                  </a:cubicBezTo>
                  <a:cubicBezTo>
                    <a:pt x="316" y="716"/>
                    <a:pt x="412" y="620"/>
                    <a:pt x="412" y="506"/>
                  </a:cubicBezTo>
                  <a:lnTo>
                    <a:pt x="412" y="209"/>
                  </a:lnTo>
                  <a:cubicBezTo>
                    <a:pt x="412" y="70"/>
                    <a:pt x="309" y="1"/>
                    <a:pt x="206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1835486" y="1588508"/>
              <a:ext cx="20667" cy="16518"/>
            </a:xfrm>
            <a:custGeom>
              <a:rect b="b" l="l" r="r" t="t"/>
              <a:pathLst>
                <a:path extrusionOk="0" h="629" w="787">
                  <a:moveTo>
                    <a:pt x="293" y="1"/>
                  </a:moveTo>
                  <a:cubicBezTo>
                    <a:pt x="136" y="1"/>
                    <a:pt x="1" y="204"/>
                    <a:pt x="148" y="351"/>
                  </a:cubicBezTo>
                  <a:lnTo>
                    <a:pt x="358" y="571"/>
                  </a:lnTo>
                  <a:cubicBezTo>
                    <a:pt x="397" y="609"/>
                    <a:pt x="445" y="628"/>
                    <a:pt x="502" y="628"/>
                  </a:cubicBezTo>
                  <a:cubicBezTo>
                    <a:pt x="506" y="629"/>
                    <a:pt x="509" y="629"/>
                    <a:pt x="513" y="629"/>
                  </a:cubicBezTo>
                  <a:cubicBezTo>
                    <a:pt x="697" y="629"/>
                    <a:pt x="786" y="396"/>
                    <a:pt x="645" y="274"/>
                  </a:cubicBezTo>
                  <a:lnTo>
                    <a:pt x="435" y="64"/>
                  </a:lnTo>
                  <a:cubicBezTo>
                    <a:pt x="390" y="19"/>
                    <a:pt x="341" y="1"/>
                    <a:pt x="29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2009958" y="1763189"/>
              <a:ext cx="20667" cy="16491"/>
            </a:xfrm>
            <a:custGeom>
              <a:rect b="b" l="l" r="r" t="t"/>
              <a:pathLst>
                <a:path extrusionOk="0" h="628" w="787">
                  <a:moveTo>
                    <a:pt x="332" y="1"/>
                  </a:moveTo>
                  <a:cubicBezTo>
                    <a:pt x="177" y="1"/>
                    <a:pt x="1" y="236"/>
                    <a:pt x="146" y="350"/>
                  </a:cubicBezTo>
                  <a:lnTo>
                    <a:pt x="356" y="561"/>
                  </a:lnTo>
                  <a:cubicBezTo>
                    <a:pt x="394" y="599"/>
                    <a:pt x="452" y="618"/>
                    <a:pt x="509" y="628"/>
                  </a:cubicBezTo>
                  <a:cubicBezTo>
                    <a:pt x="701" y="628"/>
                    <a:pt x="787" y="398"/>
                    <a:pt x="653" y="264"/>
                  </a:cubicBezTo>
                  <a:lnTo>
                    <a:pt x="442" y="53"/>
                  </a:lnTo>
                  <a:cubicBezTo>
                    <a:pt x="411" y="16"/>
                    <a:pt x="372" y="1"/>
                    <a:pt x="33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2010247" y="1588193"/>
              <a:ext cx="21113" cy="16833"/>
            </a:xfrm>
            <a:custGeom>
              <a:rect b="b" l="l" r="r" t="t"/>
              <a:pathLst>
                <a:path extrusionOk="0" h="641" w="804">
                  <a:moveTo>
                    <a:pt x="493" y="0"/>
                  </a:moveTo>
                  <a:cubicBezTo>
                    <a:pt x="444" y="0"/>
                    <a:pt x="392" y="20"/>
                    <a:pt x="345" y="66"/>
                  </a:cubicBezTo>
                  <a:lnTo>
                    <a:pt x="135" y="277"/>
                  </a:lnTo>
                  <a:cubicBezTo>
                    <a:pt x="1" y="411"/>
                    <a:pt x="96" y="640"/>
                    <a:pt x="288" y="640"/>
                  </a:cubicBezTo>
                  <a:cubicBezTo>
                    <a:pt x="336" y="640"/>
                    <a:pt x="393" y="612"/>
                    <a:pt x="431" y="583"/>
                  </a:cubicBezTo>
                  <a:lnTo>
                    <a:pt x="642" y="363"/>
                  </a:lnTo>
                  <a:cubicBezTo>
                    <a:pt x="804" y="216"/>
                    <a:pt x="660" y="0"/>
                    <a:pt x="493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1835591" y="1762927"/>
              <a:ext cx="20719" cy="16754"/>
            </a:xfrm>
            <a:custGeom>
              <a:rect b="b" l="l" r="r" t="t"/>
              <a:pathLst>
                <a:path extrusionOk="0" h="638" w="789">
                  <a:moveTo>
                    <a:pt x="496" y="0"/>
                  </a:moveTo>
                  <a:cubicBezTo>
                    <a:pt x="448" y="0"/>
                    <a:pt x="399" y="19"/>
                    <a:pt x="354" y="63"/>
                  </a:cubicBezTo>
                  <a:lnTo>
                    <a:pt x="144" y="274"/>
                  </a:lnTo>
                  <a:cubicBezTo>
                    <a:pt x="0" y="408"/>
                    <a:pt x="96" y="638"/>
                    <a:pt x="287" y="638"/>
                  </a:cubicBezTo>
                  <a:cubicBezTo>
                    <a:pt x="345" y="628"/>
                    <a:pt x="393" y="609"/>
                    <a:pt x="431" y="571"/>
                  </a:cubicBezTo>
                  <a:lnTo>
                    <a:pt x="641" y="360"/>
                  </a:lnTo>
                  <a:cubicBezTo>
                    <a:pt x="789" y="206"/>
                    <a:pt x="653" y="0"/>
                    <a:pt x="49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1808018" y="1628581"/>
              <a:ext cx="22820" cy="14128"/>
            </a:xfrm>
            <a:custGeom>
              <a:rect b="b" l="l" r="r" t="t"/>
              <a:pathLst>
                <a:path extrusionOk="0" h="538" w="869">
                  <a:moveTo>
                    <a:pt x="291" y="0"/>
                  </a:moveTo>
                  <a:cubicBezTo>
                    <a:pt x="97" y="0"/>
                    <a:pt x="0" y="312"/>
                    <a:pt x="218" y="404"/>
                  </a:cubicBezTo>
                  <a:lnTo>
                    <a:pt x="495" y="519"/>
                  </a:lnTo>
                  <a:cubicBezTo>
                    <a:pt x="524" y="538"/>
                    <a:pt x="553" y="538"/>
                    <a:pt x="581" y="538"/>
                  </a:cubicBezTo>
                  <a:cubicBezTo>
                    <a:pt x="811" y="538"/>
                    <a:pt x="868" y="222"/>
                    <a:pt x="658" y="136"/>
                  </a:cubicBezTo>
                  <a:lnTo>
                    <a:pt x="380" y="21"/>
                  </a:lnTo>
                  <a:cubicBezTo>
                    <a:pt x="349" y="7"/>
                    <a:pt x="319" y="0"/>
                    <a:pt x="29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2035194" y="1725139"/>
              <a:ext cx="23004" cy="14102"/>
            </a:xfrm>
            <a:custGeom>
              <a:rect b="b" l="l" r="r" t="t"/>
              <a:pathLst>
                <a:path extrusionOk="0" h="537" w="876">
                  <a:moveTo>
                    <a:pt x="303" y="1"/>
                  </a:moveTo>
                  <a:cubicBezTo>
                    <a:pt x="99" y="1"/>
                    <a:pt x="0" y="309"/>
                    <a:pt x="228" y="402"/>
                  </a:cubicBezTo>
                  <a:lnTo>
                    <a:pt x="496" y="526"/>
                  </a:lnTo>
                  <a:cubicBezTo>
                    <a:pt x="524" y="536"/>
                    <a:pt x="553" y="536"/>
                    <a:pt x="582" y="536"/>
                  </a:cubicBezTo>
                  <a:cubicBezTo>
                    <a:pt x="585" y="536"/>
                    <a:pt x="589" y="536"/>
                    <a:pt x="592" y="536"/>
                  </a:cubicBezTo>
                  <a:cubicBezTo>
                    <a:pt x="814" y="536"/>
                    <a:pt x="875" y="228"/>
                    <a:pt x="658" y="144"/>
                  </a:cubicBezTo>
                  <a:lnTo>
                    <a:pt x="390" y="19"/>
                  </a:lnTo>
                  <a:cubicBezTo>
                    <a:pt x="360" y="7"/>
                    <a:pt x="330" y="1"/>
                    <a:pt x="30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1973299" y="1561276"/>
              <a:ext cx="16649" cy="18119"/>
            </a:xfrm>
            <a:custGeom>
              <a:rect b="b" l="l" r="r" t="t"/>
              <a:pathLst>
                <a:path extrusionOk="0" h="690" w="634">
                  <a:moveTo>
                    <a:pt x="363" y="1"/>
                  </a:moveTo>
                  <a:cubicBezTo>
                    <a:pt x="291" y="1"/>
                    <a:pt x="220" y="37"/>
                    <a:pt x="183" y="125"/>
                  </a:cubicBezTo>
                  <a:lnTo>
                    <a:pt x="58" y="402"/>
                  </a:lnTo>
                  <a:cubicBezTo>
                    <a:pt x="1" y="536"/>
                    <a:pt x="106" y="689"/>
                    <a:pt x="250" y="689"/>
                  </a:cubicBezTo>
                  <a:cubicBezTo>
                    <a:pt x="336" y="689"/>
                    <a:pt x="412" y="641"/>
                    <a:pt x="451" y="565"/>
                  </a:cubicBezTo>
                  <a:lnTo>
                    <a:pt x="565" y="287"/>
                  </a:lnTo>
                  <a:cubicBezTo>
                    <a:pt x="634" y="126"/>
                    <a:pt x="497" y="1"/>
                    <a:pt x="36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1876557" y="1788557"/>
              <a:ext cx="16623" cy="18277"/>
            </a:xfrm>
            <a:custGeom>
              <a:rect b="b" l="l" r="r" t="t"/>
              <a:pathLst>
                <a:path extrusionOk="0" h="696" w="633">
                  <a:moveTo>
                    <a:pt x="365" y="0"/>
                  </a:moveTo>
                  <a:cubicBezTo>
                    <a:pt x="292" y="0"/>
                    <a:pt x="220" y="39"/>
                    <a:pt x="182" y="131"/>
                  </a:cubicBezTo>
                  <a:lnTo>
                    <a:pt x="58" y="399"/>
                  </a:lnTo>
                  <a:cubicBezTo>
                    <a:pt x="0" y="542"/>
                    <a:pt x="106" y="695"/>
                    <a:pt x="259" y="695"/>
                  </a:cubicBezTo>
                  <a:cubicBezTo>
                    <a:pt x="335" y="695"/>
                    <a:pt x="412" y="638"/>
                    <a:pt x="450" y="561"/>
                  </a:cubicBezTo>
                  <a:lnTo>
                    <a:pt x="565" y="293"/>
                  </a:lnTo>
                  <a:cubicBezTo>
                    <a:pt x="633" y="127"/>
                    <a:pt x="498" y="0"/>
                    <a:pt x="3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1878710" y="1560541"/>
              <a:ext cx="15966" cy="18093"/>
            </a:xfrm>
            <a:custGeom>
              <a:rect b="b" l="l" r="r" t="t"/>
              <a:pathLst>
                <a:path extrusionOk="0" h="689" w="608">
                  <a:moveTo>
                    <a:pt x="266" y="0"/>
                  </a:moveTo>
                  <a:cubicBezTo>
                    <a:pt x="134" y="0"/>
                    <a:pt x="1" y="122"/>
                    <a:pt x="62" y="287"/>
                  </a:cubicBezTo>
                  <a:lnTo>
                    <a:pt x="177" y="564"/>
                  </a:lnTo>
                  <a:cubicBezTo>
                    <a:pt x="215" y="641"/>
                    <a:pt x="291" y="688"/>
                    <a:pt x="368" y="688"/>
                  </a:cubicBezTo>
                  <a:cubicBezTo>
                    <a:pt x="512" y="679"/>
                    <a:pt x="607" y="545"/>
                    <a:pt x="569" y="411"/>
                  </a:cubicBezTo>
                  <a:lnTo>
                    <a:pt x="454" y="133"/>
                  </a:lnTo>
                  <a:cubicBezTo>
                    <a:pt x="416" y="40"/>
                    <a:pt x="341" y="0"/>
                    <a:pt x="26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1971014" y="1789292"/>
              <a:ext cx="16386" cy="18277"/>
            </a:xfrm>
            <a:custGeom>
              <a:rect b="b" l="l" r="r" t="t"/>
              <a:pathLst>
                <a:path extrusionOk="0" h="696" w="624">
                  <a:moveTo>
                    <a:pt x="272" y="1"/>
                  </a:moveTo>
                  <a:cubicBezTo>
                    <a:pt x="140" y="1"/>
                    <a:pt x="1" y="128"/>
                    <a:pt x="69" y="294"/>
                  </a:cubicBezTo>
                  <a:lnTo>
                    <a:pt x="184" y="572"/>
                  </a:lnTo>
                  <a:cubicBezTo>
                    <a:pt x="212" y="648"/>
                    <a:pt x="289" y="696"/>
                    <a:pt x="375" y="696"/>
                  </a:cubicBezTo>
                  <a:cubicBezTo>
                    <a:pt x="518" y="696"/>
                    <a:pt x="624" y="552"/>
                    <a:pt x="566" y="409"/>
                  </a:cubicBezTo>
                  <a:lnTo>
                    <a:pt x="451" y="131"/>
                  </a:lnTo>
                  <a:cubicBezTo>
                    <a:pt x="417" y="39"/>
                    <a:pt x="346" y="1"/>
                    <a:pt x="27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2036375" y="1630734"/>
              <a:ext cx="22951" cy="13997"/>
            </a:xfrm>
            <a:custGeom>
              <a:rect b="b" l="l" r="r" t="t"/>
              <a:pathLst>
                <a:path extrusionOk="0" h="533" w="874">
                  <a:moveTo>
                    <a:pt x="570" y="0"/>
                  </a:moveTo>
                  <a:cubicBezTo>
                    <a:pt x="544" y="0"/>
                    <a:pt x="517" y="5"/>
                    <a:pt x="489" y="16"/>
                  </a:cubicBezTo>
                  <a:lnTo>
                    <a:pt x="212" y="131"/>
                  </a:lnTo>
                  <a:cubicBezTo>
                    <a:pt x="1" y="217"/>
                    <a:pt x="58" y="532"/>
                    <a:pt x="288" y="532"/>
                  </a:cubicBezTo>
                  <a:cubicBezTo>
                    <a:pt x="317" y="532"/>
                    <a:pt x="345" y="532"/>
                    <a:pt x="374" y="523"/>
                  </a:cubicBezTo>
                  <a:lnTo>
                    <a:pt x="652" y="408"/>
                  </a:lnTo>
                  <a:cubicBezTo>
                    <a:pt x="873" y="314"/>
                    <a:pt x="776" y="0"/>
                    <a:pt x="570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1807441" y="1723143"/>
              <a:ext cx="22846" cy="14075"/>
            </a:xfrm>
            <a:custGeom>
              <a:rect b="b" l="l" r="r" t="t"/>
              <a:pathLst>
                <a:path extrusionOk="0" h="536" w="870">
                  <a:moveTo>
                    <a:pt x="574" y="1"/>
                  </a:moveTo>
                  <a:cubicBezTo>
                    <a:pt x="547" y="1"/>
                    <a:pt x="519" y="6"/>
                    <a:pt x="488" y="19"/>
                  </a:cubicBezTo>
                  <a:lnTo>
                    <a:pt x="211" y="133"/>
                  </a:lnTo>
                  <a:cubicBezTo>
                    <a:pt x="0" y="220"/>
                    <a:pt x="58" y="535"/>
                    <a:pt x="288" y="535"/>
                  </a:cubicBezTo>
                  <a:cubicBezTo>
                    <a:pt x="316" y="535"/>
                    <a:pt x="345" y="526"/>
                    <a:pt x="364" y="516"/>
                  </a:cubicBezTo>
                  <a:lnTo>
                    <a:pt x="642" y="401"/>
                  </a:lnTo>
                  <a:cubicBezTo>
                    <a:pt x="870" y="317"/>
                    <a:pt x="777" y="1"/>
                    <a:pt x="57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39"/>
          <p:cNvGrpSpPr/>
          <p:nvPr/>
        </p:nvGrpSpPr>
        <p:grpSpPr>
          <a:xfrm>
            <a:off x="1762478" y="3081226"/>
            <a:ext cx="267866" cy="216045"/>
            <a:chOff x="7541469" y="3793455"/>
            <a:chExt cx="407897" cy="328985"/>
          </a:xfrm>
        </p:grpSpPr>
        <p:sp>
          <p:nvSpPr>
            <p:cNvPr id="1008" name="Google Shape;1008;p39"/>
            <p:cNvSpPr/>
            <p:nvPr/>
          </p:nvSpPr>
          <p:spPr>
            <a:xfrm>
              <a:off x="7541469" y="3819820"/>
              <a:ext cx="407897" cy="302620"/>
            </a:xfrm>
            <a:custGeom>
              <a:rect b="b" l="l" r="r" t="t"/>
              <a:pathLst>
                <a:path extrusionOk="0" h="11524" w="15533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0768"/>
                  </a:lnTo>
                  <a:cubicBezTo>
                    <a:pt x="0" y="11179"/>
                    <a:pt x="335" y="11514"/>
                    <a:pt x="747" y="11524"/>
                  </a:cubicBezTo>
                  <a:lnTo>
                    <a:pt x="14777" y="11524"/>
                  </a:lnTo>
                  <a:cubicBezTo>
                    <a:pt x="15198" y="11524"/>
                    <a:pt x="15533" y="11179"/>
                    <a:pt x="15533" y="10768"/>
                  </a:cubicBez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7541469" y="3819820"/>
              <a:ext cx="407897" cy="39495"/>
            </a:xfrm>
            <a:custGeom>
              <a:rect b="b" l="l" r="r" t="t"/>
              <a:pathLst>
                <a:path extrusionOk="0" h="1504" w="15533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504"/>
                  </a:lnTo>
                  <a:lnTo>
                    <a:pt x="15533" y="1504"/>
                  </a:ln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7567860" y="3819846"/>
              <a:ext cx="52546" cy="26155"/>
            </a:xfrm>
            <a:custGeom>
              <a:rect b="b" l="l" r="r" t="t"/>
              <a:pathLst>
                <a:path extrusionOk="0" h="996" w="2001">
                  <a:moveTo>
                    <a:pt x="0" y="0"/>
                  </a:moveTo>
                  <a:lnTo>
                    <a:pt x="0" y="249"/>
                  </a:lnTo>
                  <a:cubicBezTo>
                    <a:pt x="0" y="660"/>
                    <a:pt x="335" y="995"/>
                    <a:pt x="747" y="995"/>
                  </a:cubicBezTo>
                  <a:lnTo>
                    <a:pt x="1254" y="995"/>
                  </a:lnTo>
                  <a:cubicBezTo>
                    <a:pt x="1665" y="995"/>
                    <a:pt x="2000" y="660"/>
                    <a:pt x="2000" y="249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7870428" y="3819846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1" y="0"/>
                  </a:moveTo>
                  <a:lnTo>
                    <a:pt x="1" y="249"/>
                  </a:lnTo>
                  <a:cubicBezTo>
                    <a:pt x="1" y="660"/>
                    <a:pt x="336" y="995"/>
                    <a:pt x="747" y="995"/>
                  </a:cubicBezTo>
                  <a:lnTo>
                    <a:pt x="1255" y="995"/>
                  </a:lnTo>
                  <a:cubicBezTo>
                    <a:pt x="1666" y="995"/>
                    <a:pt x="2001" y="660"/>
                    <a:pt x="2001" y="249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7580912" y="3793455"/>
              <a:ext cx="26418" cy="39469"/>
            </a:xfrm>
            <a:custGeom>
              <a:rect b="b" l="l" r="r" t="t"/>
              <a:pathLst>
                <a:path extrusionOk="0" h="1503" w="1006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6" y="1503"/>
                    <a:pt x="250" y="1503"/>
                  </a:cubicBezTo>
                  <a:lnTo>
                    <a:pt x="757" y="1503"/>
                  </a:lnTo>
                  <a:cubicBezTo>
                    <a:pt x="891" y="1503"/>
                    <a:pt x="1006" y="1388"/>
                    <a:pt x="1006" y="1254"/>
                  </a:cubicBezTo>
                  <a:lnTo>
                    <a:pt x="1006" y="249"/>
                  </a:lnTo>
                  <a:cubicBezTo>
                    <a:pt x="1006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7580912" y="3793455"/>
              <a:ext cx="26418" cy="19616"/>
            </a:xfrm>
            <a:custGeom>
              <a:rect b="b" l="l" r="r" t="t"/>
              <a:pathLst>
                <a:path extrusionOk="0" h="747" w="1006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6" y="747"/>
                    <a:pt x="250" y="747"/>
                  </a:cubicBezTo>
                  <a:lnTo>
                    <a:pt x="757" y="747"/>
                  </a:lnTo>
                  <a:cubicBezTo>
                    <a:pt x="891" y="747"/>
                    <a:pt x="1006" y="641"/>
                    <a:pt x="1006" y="498"/>
                  </a:cubicBezTo>
                  <a:lnTo>
                    <a:pt x="1006" y="249"/>
                  </a:lnTo>
                  <a:cubicBezTo>
                    <a:pt x="1006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7883506" y="3793455"/>
              <a:ext cx="26418" cy="39469"/>
            </a:xfrm>
            <a:custGeom>
              <a:rect b="b" l="l" r="r" t="t"/>
              <a:pathLst>
                <a:path extrusionOk="0" h="1503" w="1006">
                  <a:moveTo>
                    <a:pt x="24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5" y="1503"/>
                    <a:pt x="249" y="1503"/>
                  </a:cubicBezTo>
                  <a:lnTo>
                    <a:pt x="757" y="1503"/>
                  </a:lnTo>
                  <a:cubicBezTo>
                    <a:pt x="891" y="1503"/>
                    <a:pt x="1005" y="1388"/>
                    <a:pt x="1005" y="1254"/>
                  </a:cubicBezTo>
                  <a:lnTo>
                    <a:pt x="1005" y="249"/>
                  </a:lnTo>
                  <a:cubicBezTo>
                    <a:pt x="1005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7883506" y="3793455"/>
              <a:ext cx="26418" cy="19616"/>
            </a:xfrm>
            <a:custGeom>
              <a:rect b="b" l="l" r="r" t="t"/>
              <a:pathLst>
                <a:path extrusionOk="0" h="747" w="1006">
                  <a:moveTo>
                    <a:pt x="24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5" y="747"/>
                    <a:pt x="249" y="747"/>
                  </a:cubicBezTo>
                  <a:lnTo>
                    <a:pt x="757" y="747"/>
                  </a:lnTo>
                  <a:cubicBezTo>
                    <a:pt x="891" y="747"/>
                    <a:pt x="1005" y="641"/>
                    <a:pt x="1005" y="498"/>
                  </a:cubicBezTo>
                  <a:lnTo>
                    <a:pt x="1005" y="249"/>
                  </a:lnTo>
                  <a:cubicBezTo>
                    <a:pt x="1005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7541469" y="3859289"/>
              <a:ext cx="407897" cy="13104"/>
            </a:xfrm>
            <a:custGeom>
              <a:rect b="b" l="l" r="r" t="t"/>
              <a:pathLst>
                <a:path extrusionOk="0" h="499" w="15533">
                  <a:moveTo>
                    <a:pt x="0" y="1"/>
                  </a:moveTo>
                  <a:lnTo>
                    <a:pt x="0" y="498"/>
                  </a:lnTo>
                  <a:lnTo>
                    <a:pt x="15533" y="498"/>
                  </a:lnTo>
                  <a:lnTo>
                    <a:pt x="1553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7580912" y="3898758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7580912" y="3951278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7580912" y="4004060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7672900" y="4004060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7765126" y="4004060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7672900" y="3951278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7580912" y="4056580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996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7672900" y="3898758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7672900" y="4056580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7857114" y="4004060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7857114" y="3898758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7857114" y="4056580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7765126" y="3951278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7765126" y="3898758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7857114" y="3951278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7765126" y="4056580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7854305" y="3944450"/>
              <a:ext cx="58691" cy="39758"/>
            </a:xfrm>
            <a:custGeom>
              <a:rect b="b" l="l" r="r" t="t"/>
              <a:pathLst>
                <a:path extrusionOk="0" h="1514" w="2235">
                  <a:moveTo>
                    <a:pt x="1867" y="0"/>
                  </a:moveTo>
                  <a:cubicBezTo>
                    <a:pt x="1809" y="0"/>
                    <a:pt x="1749" y="23"/>
                    <a:pt x="1696" y="78"/>
                  </a:cubicBezTo>
                  <a:lnTo>
                    <a:pt x="864" y="901"/>
                  </a:lnTo>
                  <a:lnTo>
                    <a:pt x="538" y="576"/>
                  </a:lnTo>
                  <a:cubicBezTo>
                    <a:pt x="483" y="521"/>
                    <a:pt x="422" y="498"/>
                    <a:pt x="363" y="498"/>
                  </a:cubicBezTo>
                  <a:cubicBezTo>
                    <a:pt x="167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2" y="0"/>
                    <a:pt x="1867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7670091" y="3944450"/>
              <a:ext cx="58691" cy="39758"/>
            </a:xfrm>
            <a:custGeom>
              <a:rect b="b" l="l" r="r" t="t"/>
              <a:pathLst>
                <a:path extrusionOk="0" h="1514" w="2235">
                  <a:moveTo>
                    <a:pt x="1871" y="0"/>
                  </a:moveTo>
                  <a:cubicBezTo>
                    <a:pt x="1813" y="0"/>
                    <a:pt x="1751" y="23"/>
                    <a:pt x="1696" y="78"/>
                  </a:cubicBezTo>
                  <a:lnTo>
                    <a:pt x="864" y="901"/>
                  </a:lnTo>
                  <a:lnTo>
                    <a:pt x="548" y="576"/>
                  </a:lnTo>
                  <a:cubicBezTo>
                    <a:pt x="493" y="521"/>
                    <a:pt x="431" y="498"/>
                    <a:pt x="372" y="498"/>
                  </a:cubicBezTo>
                  <a:cubicBezTo>
                    <a:pt x="173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7" y="0"/>
                    <a:pt x="1871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7762342" y="3996970"/>
              <a:ext cx="58665" cy="39810"/>
            </a:xfrm>
            <a:custGeom>
              <a:rect b="b" l="l" r="r" t="t"/>
              <a:pathLst>
                <a:path extrusionOk="0" h="1516" w="2234">
                  <a:moveTo>
                    <a:pt x="1862" y="0"/>
                  </a:moveTo>
                  <a:cubicBezTo>
                    <a:pt x="1803" y="0"/>
                    <a:pt x="1741" y="23"/>
                    <a:pt x="1686" y="79"/>
                  </a:cubicBezTo>
                  <a:lnTo>
                    <a:pt x="863" y="911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47"/>
                  </a:lnTo>
                  <a:cubicBezTo>
                    <a:pt x="729" y="1495"/>
                    <a:pt x="786" y="1514"/>
                    <a:pt x="853" y="1514"/>
                  </a:cubicBezTo>
                  <a:cubicBezTo>
                    <a:pt x="863" y="1515"/>
                    <a:pt x="873" y="1516"/>
                    <a:pt x="883" y="1516"/>
                  </a:cubicBezTo>
                  <a:cubicBezTo>
                    <a:pt x="947" y="1516"/>
                    <a:pt x="1003" y="1489"/>
                    <a:pt x="1045" y="1447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7578102" y="4049700"/>
              <a:ext cx="58665" cy="39810"/>
            </a:xfrm>
            <a:custGeom>
              <a:rect b="b" l="l" r="r" t="t"/>
              <a:pathLst>
                <a:path extrusionOk="0" h="1516" w="2234">
                  <a:moveTo>
                    <a:pt x="1866" y="1"/>
                  </a:moveTo>
                  <a:cubicBezTo>
                    <a:pt x="1806" y="1"/>
                    <a:pt x="1743" y="24"/>
                    <a:pt x="1687" y="80"/>
                  </a:cubicBezTo>
                  <a:lnTo>
                    <a:pt x="864" y="903"/>
                  </a:lnTo>
                  <a:lnTo>
                    <a:pt x="539" y="578"/>
                  </a:lnTo>
                  <a:cubicBezTo>
                    <a:pt x="483" y="523"/>
                    <a:pt x="422" y="500"/>
                    <a:pt x="364" y="500"/>
                  </a:cubicBezTo>
                  <a:cubicBezTo>
                    <a:pt x="168" y="500"/>
                    <a:pt x="0" y="758"/>
                    <a:pt x="184" y="942"/>
                  </a:cubicBezTo>
                  <a:lnTo>
                    <a:pt x="682" y="1439"/>
                  </a:lnTo>
                  <a:cubicBezTo>
                    <a:pt x="730" y="1487"/>
                    <a:pt x="797" y="1516"/>
                    <a:pt x="864" y="1516"/>
                  </a:cubicBezTo>
                  <a:cubicBezTo>
                    <a:pt x="931" y="1516"/>
                    <a:pt x="998" y="1487"/>
                    <a:pt x="1046" y="1439"/>
                  </a:cubicBezTo>
                  <a:lnTo>
                    <a:pt x="2051" y="434"/>
                  </a:lnTo>
                  <a:cubicBezTo>
                    <a:pt x="2234" y="251"/>
                    <a:pt x="2064" y="1"/>
                    <a:pt x="1866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7762342" y="3891667"/>
              <a:ext cx="58665" cy="39784"/>
            </a:xfrm>
            <a:custGeom>
              <a:rect b="b" l="l" r="r" t="t"/>
              <a:pathLst>
                <a:path extrusionOk="0" h="1515" w="2234">
                  <a:moveTo>
                    <a:pt x="1862" y="0"/>
                  </a:moveTo>
                  <a:cubicBezTo>
                    <a:pt x="1803" y="0"/>
                    <a:pt x="1741" y="24"/>
                    <a:pt x="1686" y="79"/>
                  </a:cubicBezTo>
                  <a:lnTo>
                    <a:pt x="863" y="902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38"/>
                  </a:lnTo>
                  <a:cubicBezTo>
                    <a:pt x="729" y="1485"/>
                    <a:pt x="786" y="1514"/>
                    <a:pt x="853" y="1514"/>
                  </a:cubicBezTo>
                  <a:cubicBezTo>
                    <a:pt x="930" y="1514"/>
                    <a:pt x="997" y="1495"/>
                    <a:pt x="1045" y="1438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39"/>
          <p:cNvSpPr txBox="1"/>
          <p:nvPr>
            <p:ph idx="4294967295" type="subTitle"/>
          </p:nvPr>
        </p:nvSpPr>
        <p:spPr>
          <a:xfrm>
            <a:off x="5042975" y="1686425"/>
            <a:ext cx="34107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Formulation: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AutoNum type="arabicPeriod"/>
            </a:pPr>
            <a:r>
              <a:rPr b="1" lang="en"/>
              <a:t>First paragraph</a:t>
            </a:r>
            <a:r>
              <a:rPr lang="en"/>
              <a:t>: predicted event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AutoNum type="arabicPeriod"/>
            </a:pPr>
            <a:r>
              <a:rPr b="1" lang="en"/>
              <a:t>Other paragraphs:</a:t>
            </a:r>
            <a:r>
              <a:rPr lang="en"/>
              <a:t> important subgraph events</a:t>
            </a:r>
            <a:endParaRPr b="1"/>
          </a:p>
        </p:txBody>
      </p:sp>
      <p:sp>
        <p:nvSpPr>
          <p:cNvPr id="1039" name="Google Shape;1039;p39"/>
          <p:cNvSpPr txBox="1"/>
          <p:nvPr>
            <p:ph idx="4294967295" type="subTitle"/>
          </p:nvPr>
        </p:nvSpPr>
        <p:spPr>
          <a:xfrm>
            <a:off x="1078675" y="1711500"/>
            <a:ext cx="34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</a:t>
            </a:r>
            <a:r>
              <a:rPr lang="en"/>
              <a:t> </a:t>
            </a:r>
            <a:r>
              <a:rPr b="1" lang="en"/>
              <a:t>important subgraph events</a:t>
            </a:r>
            <a:r>
              <a:rPr lang="en"/>
              <a:t> and</a:t>
            </a:r>
            <a:r>
              <a:rPr b="1" lang="en"/>
              <a:t> event to explain</a:t>
            </a:r>
            <a:endParaRPr b="1"/>
          </a:p>
        </p:txBody>
      </p:sp>
      <p:sp>
        <p:nvSpPr>
          <p:cNvPr id="1040" name="Google Shape;1040;p39"/>
          <p:cNvSpPr txBox="1"/>
          <p:nvPr>
            <p:ph idx="4294967295" type="subTitle"/>
          </p:nvPr>
        </p:nvSpPr>
        <p:spPr>
          <a:xfrm>
            <a:off x="5042975" y="1686425"/>
            <a:ext cx="34107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/>
              <a:t>Template-based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/>
              <a:t>Fill </a:t>
            </a:r>
            <a:r>
              <a:rPr b="1" lang="en"/>
              <a:t>placeholders </a:t>
            </a:r>
            <a:r>
              <a:rPr lang="en"/>
              <a:t>with </a:t>
            </a:r>
            <a:r>
              <a:rPr b="1" lang="en"/>
              <a:t>extracted content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0"/>
          <p:cNvSpPr txBox="1"/>
          <p:nvPr>
            <p:ph type="title"/>
          </p:nvPr>
        </p:nvSpPr>
        <p:spPr>
          <a:xfrm>
            <a:off x="715100" y="1526175"/>
            <a:ext cx="42531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46" name="Google Shape;1046;p40"/>
          <p:cNvSpPr txBox="1"/>
          <p:nvPr>
            <p:ph idx="2" type="title"/>
          </p:nvPr>
        </p:nvSpPr>
        <p:spPr>
          <a:xfrm>
            <a:off x="715100" y="914400"/>
            <a:ext cx="10098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47" name="Google Shape;1047;p40"/>
          <p:cNvGrpSpPr/>
          <p:nvPr/>
        </p:nvGrpSpPr>
        <p:grpSpPr>
          <a:xfrm>
            <a:off x="6073979" y="1446950"/>
            <a:ext cx="3490851" cy="2814270"/>
            <a:chOff x="6145679" y="2221075"/>
            <a:chExt cx="3490851" cy="2814270"/>
          </a:xfrm>
        </p:grpSpPr>
        <p:grpSp>
          <p:nvGrpSpPr>
            <p:cNvPr id="1048" name="Google Shape;1048;p40"/>
            <p:cNvGrpSpPr/>
            <p:nvPr/>
          </p:nvGrpSpPr>
          <p:grpSpPr>
            <a:xfrm>
              <a:off x="6145679" y="2221075"/>
              <a:ext cx="3490851" cy="1515258"/>
              <a:chOff x="2564554" y="1879900"/>
              <a:chExt cx="3490851" cy="1515258"/>
            </a:xfrm>
          </p:grpSpPr>
          <p:sp>
            <p:nvSpPr>
              <p:cNvPr id="1049" name="Google Shape;1049;p40"/>
              <p:cNvSpPr/>
              <p:nvPr/>
            </p:nvSpPr>
            <p:spPr>
              <a:xfrm>
                <a:off x="4679375" y="1879900"/>
                <a:ext cx="1376030" cy="1515242"/>
              </a:xfrm>
              <a:custGeom>
                <a:rect b="b" l="l" r="r" t="t"/>
                <a:pathLst>
                  <a:path extrusionOk="0" h="9551" w="6683">
                    <a:moveTo>
                      <a:pt x="3340" y="0"/>
                    </a:moveTo>
                    <a:lnTo>
                      <a:pt x="448" y="1564"/>
                    </a:lnTo>
                    <a:lnTo>
                      <a:pt x="0" y="1564"/>
                    </a:lnTo>
                    <a:lnTo>
                      <a:pt x="0" y="9551"/>
                    </a:lnTo>
                    <a:lnTo>
                      <a:pt x="6683" y="9551"/>
                    </a:lnTo>
                    <a:lnTo>
                      <a:pt x="6683" y="1564"/>
                    </a:lnTo>
                    <a:lnTo>
                      <a:pt x="6232" y="1564"/>
                    </a:lnTo>
                    <a:lnTo>
                      <a:pt x="33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0"/>
              <p:cNvSpPr/>
              <p:nvPr/>
            </p:nvSpPr>
            <p:spPr>
              <a:xfrm>
                <a:off x="3440925" y="2148655"/>
                <a:ext cx="1149656" cy="1246503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40"/>
              <p:cNvSpPr/>
              <p:nvPr/>
            </p:nvSpPr>
            <p:spPr>
              <a:xfrm>
                <a:off x="2564554" y="2213274"/>
                <a:ext cx="787578" cy="1181885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2" name="Google Shape;1052;p40"/>
            <p:cNvSpPr/>
            <p:nvPr/>
          </p:nvSpPr>
          <p:spPr>
            <a:xfrm>
              <a:off x="7412575" y="3572600"/>
              <a:ext cx="1756907" cy="1462746"/>
            </a:xfrm>
            <a:custGeom>
              <a:rect b="b" l="l" r="r" t="t"/>
              <a:pathLst>
                <a:path extrusionOk="0" h="18329" w="22015">
                  <a:moveTo>
                    <a:pt x="10879" y="0"/>
                  </a:moveTo>
                  <a:cubicBezTo>
                    <a:pt x="9753" y="0"/>
                    <a:pt x="8843" y="910"/>
                    <a:pt x="8843" y="2036"/>
                  </a:cubicBezTo>
                  <a:cubicBezTo>
                    <a:pt x="8843" y="3162"/>
                    <a:pt x="9753" y="4072"/>
                    <a:pt x="10879" y="4072"/>
                  </a:cubicBezTo>
                  <a:cubicBezTo>
                    <a:pt x="12005" y="4072"/>
                    <a:pt x="12915" y="3162"/>
                    <a:pt x="12915" y="2036"/>
                  </a:cubicBezTo>
                  <a:cubicBezTo>
                    <a:pt x="12915" y="910"/>
                    <a:pt x="12005" y="0"/>
                    <a:pt x="10879" y="0"/>
                  </a:cubicBezTo>
                  <a:close/>
                  <a:moveTo>
                    <a:pt x="3397" y="4231"/>
                  </a:moveTo>
                  <a:cubicBezTo>
                    <a:pt x="2384" y="4231"/>
                    <a:pt x="1574" y="5052"/>
                    <a:pt x="1574" y="6054"/>
                  </a:cubicBezTo>
                  <a:cubicBezTo>
                    <a:pt x="1574" y="7067"/>
                    <a:pt x="2384" y="7877"/>
                    <a:pt x="3397" y="7877"/>
                  </a:cubicBezTo>
                  <a:cubicBezTo>
                    <a:pt x="4399" y="7877"/>
                    <a:pt x="5220" y="7067"/>
                    <a:pt x="5220" y="6054"/>
                  </a:cubicBezTo>
                  <a:cubicBezTo>
                    <a:pt x="5220" y="5052"/>
                    <a:pt x="4399" y="4231"/>
                    <a:pt x="3397" y="4231"/>
                  </a:cubicBezTo>
                  <a:close/>
                  <a:moveTo>
                    <a:pt x="11678" y="6513"/>
                  </a:moveTo>
                  <a:cubicBezTo>
                    <a:pt x="11632" y="6559"/>
                    <a:pt x="11600" y="6581"/>
                    <a:pt x="11576" y="6616"/>
                  </a:cubicBezTo>
                  <a:cubicBezTo>
                    <a:pt x="11273" y="7099"/>
                    <a:pt x="10946" y="7582"/>
                    <a:pt x="10644" y="8066"/>
                  </a:cubicBezTo>
                  <a:cubicBezTo>
                    <a:pt x="10592" y="8145"/>
                    <a:pt x="10552" y="8183"/>
                    <a:pt x="10494" y="8183"/>
                  </a:cubicBezTo>
                  <a:cubicBezTo>
                    <a:pt x="10461" y="8183"/>
                    <a:pt x="10423" y="8171"/>
                    <a:pt x="10374" y="8147"/>
                  </a:cubicBezTo>
                  <a:cubicBezTo>
                    <a:pt x="9945" y="7944"/>
                    <a:pt x="9507" y="7763"/>
                    <a:pt x="9078" y="7571"/>
                  </a:cubicBezTo>
                  <a:cubicBezTo>
                    <a:pt x="8900" y="7493"/>
                    <a:pt x="8719" y="7458"/>
                    <a:pt x="8538" y="7458"/>
                  </a:cubicBezTo>
                  <a:cubicBezTo>
                    <a:pt x="8101" y="7482"/>
                    <a:pt x="7706" y="7841"/>
                    <a:pt x="7639" y="8292"/>
                  </a:cubicBezTo>
                  <a:cubicBezTo>
                    <a:pt x="7582" y="8673"/>
                    <a:pt x="7795" y="8989"/>
                    <a:pt x="8246" y="9170"/>
                  </a:cubicBezTo>
                  <a:cubicBezTo>
                    <a:pt x="8889" y="9416"/>
                    <a:pt x="9529" y="9664"/>
                    <a:pt x="10158" y="9912"/>
                  </a:cubicBezTo>
                  <a:cubicBezTo>
                    <a:pt x="10299" y="9967"/>
                    <a:pt x="10450" y="9993"/>
                    <a:pt x="10602" y="9993"/>
                  </a:cubicBezTo>
                  <a:cubicBezTo>
                    <a:pt x="11017" y="9993"/>
                    <a:pt x="11436" y="9797"/>
                    <a:pt x="11667" y="9451"/>
                  </a:cubicBezTo>
                  <a:cubicBezTo>
                    <a:pt x="11927" y="9078"/>
                    <a:pt x="12162" y="8697"/>
                    <a:pt x="12410" y="8325"/>
                  </a:cubicBezTo>
                  <a:cubicBezTo>
                    <a:pt x="12453" y="8257"/>
                    <a:pt x="12488" y="8190"/>
                    <a:pt x="12442" y="8101"/>
                  </a:cubicBezTo>
                  <a:cubicBezTo>
                    <a:pt x="12197" y="7571"/>
                    <a:pt x="11937" y="7053"/>
                    <a:pt x="11678" y="6513"/>
                  </a:cubicBezTo>
                  <a:close/>
                  <a:moveTo>
                    <a:pt x="922" y="9437"/>
                  </a:moveTo>
                  <a:cubicBezTo>
                    <a:pt x="755" y="9437"/>
                    <a:pt x="599" y="9492"/>
                    <a:pt x="484" y="9607"/>
                  </a:cubicBezTo>
                  <a:cubicBezTo>
                    <a:pt x="157" y="9934"/>
                    <a:pt x="0" y="10520"/>
                    <a:pt x="394" y="10901"/>
                  </a:cubicBezTo>
                  <a:cubicBezTo>
                    <a:pt x="810" y="11306"/>
                    <a:pt x="1215" y="11735"/>
                    <a:pt x="1631" y="12151"/>
                  </a:cubicBezTo>
                  <a:cubicBezTo>
                    <a:pt x="1855" y="12375"/>
                    <a:pt x="2139" y="12488"/>
                    <a:pt x="2384" y="12488"/>
                  </a:cubicBezTo>
                  <a:cubicBezTo>
                    <a:pt x="2690" y="12488"/>
                    <a:pt x="2892" y="12442"/>
                    <a:pt x="3059" y="12307"/>
                  </a:cubicBezTo>
                  <a:cubicBezTo>
                    <a:pt x="3521" y="11959"/>
                    <a:pt x="3983" y="11622"/>
                    <a:pt x="4445" y="11284"/>
                  </a:cubicBezTo>
                  <a:cubicBezTo>
                    <a:pt x="4555" y="11195"/>
                    <a:pt x="4580" y="11128"/>
                    <a:pt x="4512" y="11003"/>
                  </a:cubicBezTo>
                  <a:cubicBezTo>
                    <a:pt x="4331" y="10655"/>
                    <a:pt x="4164" y="10293"/>
                    <a:pt x="3994" y="9934"/>
                  </a:cubicBezTo>
                  <a:cubicBezTo>
                    <a:pt x="3953" y="9852"/>
                    <a:pt x="3916" y="9808"/>
                    <a:pt x="3863" y="9808"/>
                  </a:cubicBezTo>
                  <a:cubicBezTo>
                    <a:pt x="3829" y="9808"/>
                    <a:pt x="3788" y="9827"/>
                    <a:pt x="3734" y="9867"/>
                  </a:cubicBezTo>
                  <a:cubicBezTo>
                    <a:pt x="3386" y="10115"/>
                    <a:pt x="3016" y="10339"/>
                    <a:pt x="2679" y="10598"/>
                  </a:cubicBezTo>
                  <a:cubicBezTo>
                    <a:pt x="2614" y="10648"/>
                    <a:pt x="2562" y="10671"/>
                    <a:pt x="2516" y="10671"/>
                  </a:cubicBezTo>
                  <a:cubicBezTo>
                    <a:pt x="2457" y="10671"/>
                    <a:pt x="2408" y="10633"/>
                    <a:pt x="2352" y="10563"/>
                  </a:cubicBezTo>
                  <a:cubicBezTo>
                    <a:pt x="2104" y="10282"/>
                    <a:pt x="1855" y="10023"/>
                    <a:pt x="1609" y="9753"/>
                  </a:cubicBezTo>
                  <a:cubicBezTo>
                    <a:pt x="1417" y="9548"/>
                    <a:pt x="1159" y="9437"/>
                    <a:pt x="922" y="9437"/>
                  </a:cubicBezTo>
                  <a:close/>
                  <a:moveTo>
                    <a:pt x="17448" y="10600"/>
                  </a:moveTo>
                  <a:cubicBezTo>
                    <a:pt x="17419" y="10600"/>
                    <a:pt x="17384" y="10614"/>
                    <a:pt x="17338" y="10644"/>
                  </a:cubicBezTo>
                  <a:cubicBezTo>
                    <a:pt x="16887" y="10947"/>
                    <a:pt x="16425" y="11238"/>
                    <a:pt x="15963" y="11522"/>
                  </a:cubicBezTo>
                  <a:cubicBezTo>
                    <a:pt x="15817" y="11611"/>
                    <a:pt x="15796" y="11668"/>
                    <a:pt x="15909" y="11824"/>
                  </a:cubicBezTo>
                  <a:cubicBezTo>
                    <a:pt x="16436" y="12521"/>
                    <a:pt x="16976" y="13220"/>
                    <a:pt x="17483" y="13928"/>
                  </a:cubicBezTo>
                  <a:cubicBezTo>
                    <a:pt x="17810" y="14411"/>
                    <a:pt x="18283" y="14570"/>
                    <a:pt x="18755" y="14603"/>
                  </a:cubicBezTo>
                  <a:cubicBezTo>
                    <a:pt x="19104" y="14603"/>
                    <a:pt x="19363" y="14535"/>
                    <a:pt x="19598" y="14400"/>
                  </a:cubicBezTo>
                  <a:cubicBezTo>
                    <a:pt x="20162" y="14098"/>
                    <a:pt x="20713" y="13803"/>
                    <a:pt x="21274" y="13501"/>
                  </a:cubicBezTo>
                  <a:cubicBezTo>
                    <a:pt x="21612" y="13320"/>
                    <a:pt x="21804" y="13039"/>
                    <a:pt x="21882" y="12680"/>
                  </a:cubicBezTo>
                  <a:cubicBezTo>
                    <a:pt x="22014" y="12096"/>
                    <a:pt x="21618" y="11610"/>
                    <a:pt x="21032" y="11610"/>
                  </a:cubicBezTo>
                  <a:cubicBezTo>
                    <a:pt x="21019" y="11610"/>
                    <a:pt x="21006" y="11610"/>
                    <a:pt x="20994" y="11611"/>
                  </a:cubicBezTo>
                  <a:cubicBezTo>
                    <a:pt x="20734" y="11611"/>
                    <a:pt x="20499" y="11700"/>
                    <a:pt x="20273" y="11824"/>
                  </a:cubicBezTo>
                  <a:cubicBezTo>
                    <a:pt x="19970" y="12005"/>
                    <a:pt x="19676" y="12208"/>
                    <a:pt x="19338" y="12332"/>
                  </a:cubicBezTo>
                  <a:cubicBezTo>
                    <a:pt x="19233" y="12374"/>
                    <a:pt x="19140" y="12397"/>
                    <a:pt x="19057" y="12397"/>
                  </a:cubicBezTo>
                  <a:cubicBezTo>
                    <a:pt x="18902" y="12397"/>
                    <a:pt x="18777" y="12319"/>
                    <a:pt x="18653" y="12151"/>
                  </a:cubicBezTo>
                  <a:cubicBezTo>
                    <a:pt x="18293" y="11678"/>
                    <a:pt x="17934" y="11195"/>
                    <a:pt x="17583" y="10712"/>
                  </a:cubicBezTo>
                  <a:cubicBezTo>
                    <a:pt x="17534" y="10640"/>
                    <a:pt x="17499" y="10600"/>
                    <a:pt x="17448" y="10600"/>
                  </a:cubicBezTo>
                  <a:close/>
                  <a:moveTo>
                    <a:pt x="8181" y="13220"/>
                  </a:moveTo>
                  <a:cubicBezTo>
                    <a:pt x="8125" y="13220"/>
                    <a:pt x="8058" y="13254"/>
                    <a:pt x="7966" y="13331"/>
                  </a:cubicBezTo>
                  <a:cubicBezTo>
                    <a:pt x="7809" y="13455"/>
                    <a:pt x="7639" y="13579"/>
                    <a:pt x="7471" y="13682"/>
                  </a:cubicBezTo>
                  <a:cubicBezTo>
                    <a:pt x="6918" y="13995"/>
                    <a:pt x="6715" y="13984"/>
                    <a:pt x="6875" y="14198"/>
                  </a:cubicBezTo>
                  <a:cubicBezTo>
                    <a:pt x="7336" y="14805"/>
                    <a:pt x="7763" y="15437"/>
                    <a:pt x="8257" y="16009"/>
                  </a:cubicBezTo>
                  <a:cubicBezTo>
                    <a:pt x="8525" y="16311"/>
                    <a:pt x="8931" y="16472"/>
                    <a:pt x="9332" y="16472"/>
                  </a:cubicBezTo>
                  <a:cubicBezTo>
                    <a:pt x="9575" y="16472"/>
                    <a:pt x="9816" y="16413"/>
                    <a:pt x="10023" y="16290"/>
                  </a:cubicBezTo>
                  <a:cubicBezTo>
                    <a:pt x="10069" y="16269"/>
                    <a:pt x="10126" y="16233"/>
                    <a:pt x="10172" y="16212"/>
                  </a:cubicBezTo>
                  <a:cubicBezTo>
                    <a:pt x="10182" y="16201"/>
                    <a:pt x="10193" y="16179"/>
                    <a:pt x="10193" y="16166"/>
                  </a:cubicBezTo>
                  <a:lnTo>
                    <a:pt x="10193" y="14468"/>
                  </a:lnTo>
                  <a:cubicBezTo>
                    <a:pt x="10193" y="14436"/>
                    <a:pt x="10175" y="14415"/>
                    <a:pt x="10152" y="14415"/>
                  </a:cubicBezTo>
                  <a:cubicBezTo>
                    <a:pt x="10144" y="14415"/>
                    <a:pt x="10134" y="14418"/>
                    <a:pt x="10126" y="14424"/>
                  </a:cubicBezTo>
                  <a:cubicBezTo>
                    <a:pt x="10037" y="14468"/>
                    <a:pt x="9945" y="14513"/>
                    <a:pt x="9856" y="14570"/>
                  </a:cubicBezTo>
                  <a:cubicBezTo>
                    <a:pt x="9720" y="14645"/>
                    <a:pt x="9610" y="14683"/>
                    <a:pt x="9511" y="14683"/>
                  </a:cubicBezTo>
                  <a:cubicBezTo>
                    <a:pt x="9356" y="14683"/>
                    <a:pt x="9230" y="14589"/>
                    <a:pt x="9078" y="14389"/>
                  </a:cubicBezTo>
                  <a:cubicBezTo>
                    <a:pt x="8832" y="14041"/>
                    <a:pt x="8584" y="13703"/>
                    <a:pt x="8360" y="13355"/>
                  </a:cubicBezTo>
                  <a:cubicBezTo>
                    <a:pt x="8298" y="13269"/>
                    <a:pt x="8247" y="13220"/>
                    <a:pt x="8181" y="13220"/>
                  </a:cubicBezTo>
                  <a:close/>
                  <a:moveTo>
                    <a:pt x="13549" y="3171"/>
                  </a:moveTo>
                  <a:cubicBezTo>
                    <a:pt x="13152" y="3171"/>
                    <a:pt x="12326" y="4192"/>
                    <a:pt x="12116" y="4445"/>
                  </a:cubicBezTo>
                  <a:cubicBezTo>
                    <a:pt x="11778" y="4850"/>
                    <a:pt x="11859" y="5244"/>
                    <a:pt x="12048" y="5649"/>
                  </a:cubicBezTo>
                  <a:cubicBezTo>
                    <a:pt x="12602" y="6818"/>
                    <a:pt x="13163" y="7976"/>
                    <a:pt x="13725" y="9146"/>
                  </a:cubicBezTo>
                  <a:cubicBezTo>
                    <a:pt x="13927" y="9551"/>
                    <a:pt x="13817" y="9912"/>
                    <a:pt x="13444" y="10147"/>
                  </a:cubicBezTo>
                  <a:cubicBezTo>
                    <a:pt x="12872" y="10520"/>
                    <a:pt x="12307" y="10901"/>
                    <a:pt x="11711" y="11238"/>
                  </a:cubicBezTo>
                  <a:cubicBezTo>
                    <a:pt x="11036" y="11632"/>
                    <a:pt x="10744" y="12208"/>
                    <a:pt x="10722" y="12926"/>
                  </a:cubicBezTo>
                  <a:cubicBezTo>
                    <a:pt x="10722" y="12950"/>
                    <a:pt x="10733" y="12982"/>
                    <a:pt x="10722" y="13018"/>
                  </a:cubicBezTo>
                  <a:cubicBezTo>
                    <a:pt x="10722" y="13018"/>
                    <a:pt x="10722" y="13028"/>
                    <a:pt x="10712" y="13039"/>
                  </a:cubicBezTo>
                  <a:lnTo>
                    <a:pt x="10712" y="13128"/>
                  </a:lnTo>
                  <a:cubicBezTo>
                    <a:pt x="10722" y="13398"/>
                    <a:pt x="10779" y="16752"/>
                    <a:pt x="10779" y="17168"/>
                  </a:cubicBezTo>
                  <a:cubicBezTo>
                    <a:pt x="10790" y="17608"/>
                    <a:pt x="11092" y="17978"/>
                    <a:pt x="11532" y="18113"/>
                  </a:cubicBezTo>
                  <a:cubicBezTo>
                    <a:pt x="11616" y="18139"/>
                    <a:pt x="11700" y="18152"/>
                    <a:pt x="11783" y="18152"/>
                  </a:cubicBezTo>
                  <a:cubicBezTo>
                    <a:pt x="12059" y="18152"/>
                    <a:pt x="12327" y="18010"/>
                    <a:pt x="12534" y="17743"/>
                  </a:cubicBezTo>
                  <a:cubicBezTo>
                    <a:pt x="12712" y="17505"/>
                    <a:pt x="12791" y="17235"/>
                    <a:pt x="12780" y="16944"/>
                  </a:cubicBezTo>
                  <a:lnTo>
                    <a:pt x="12780" y="13849"/>
                  </a:lnTo>
                  <a:cubicBezTo>
                    <a:pt x="12780" y="13355"/>
                    <a:pt x="12939" y="12972"/>
                    <a:pt x="13387" y="12680"/>
                  </a:cubicBezTo>
                  <a:cubicBezTo>
                    <a:pt x="14467" y="12005"/>
                    <a:pt x="15515" y="11263"/>
                    <a:pt x="16571" y="10552"/>
                  </a:cubicBezTo>
                  <a:cubicBezTo>
                    <a:pt x="16865" y="10361"/>
                    <a:pt x="17022" y="10091"/>
                    <a:pt x="17057" y="9742"/>
                  </a:cubicBezTo>
                  <a:cubicBezTo>
                    <a:pt x="17078" y="9472"/>
                    <a:pt x="17057" y="9213"/>
                    <a:pt x="16965" y="8967"/>
                  </a:cubicBezTo>
                  <a:cubicBezTo>
                    <a:pt x="16741" y="8325"/>
                    <a:pt x="16368" y="7752"/>
                    <a:pt x="16055" y="7156"/>
                  </a:cubicBezTo>
                  <a:cubicBezTo>
                    <a:pt x="15707" y="6491"/>
                    <a:pt x="15345" y="5838"/>
                    <a:pt x="14964" y="5120"/>
                  </a:cubicBezTo>
                  <a:lnTo>
                    <a:pt x="14964" y="5120"/>
                  </a:lnTo>
                  <a:cubicBezTo>
                    <a:pt x="15234" y="5141"/>
                    <a:pt x="15437" y="5176"/>
                    <a:pt x="15639" y="5176"/>
                  </a:cubicBezTo>
                  <a:cubicBezTo>
                    <a:pt x="16020" y="5176"/>
                    <a:pt x="16258" y="5365"/>
                    <a:pt x="16414" y="5703"/>
                  </a:cubicBezTo>
                  <a:cubicBezTo>
                    <a:pt x="16865" y="6626"/>
                    <a:pt x="17270" y="7561"/>
                    <a:pt x="17764" y="8460"/>
                  </a:cubicBezTo>
                  <a:cubicBezTo>
                    <a:pt x="17937" y="8773"/>
                    <a:pt x="18265" y="8949"/>
                    <a:pt x="18594" y="8949"/>
                  </a:cubicBezTo>
                  <a:cubicBezTo>
                    <a:pt x="18739" y="8949"/>
                    <a:pt x="18883" y="8915"/>
                    <a:pt x="19014" y="8843"/>
                  </a:cubicBezTo>
                  <a:cubicBezTo>
                    <a:pt x="19384" y="8641"/>
                    <a:pt x="19509" y="8133"/>
                    <a:pt x="19271" y="7674"/>
                  </a:cubicBezTo>
                  <a:cubicBezTo>
                    <a:pt x="18709" y="6537"/>
                    <a:pt x="18148" y="5401"/>
                    <a:pt x="17583" y="4275"/>
                  </a:cubicBezTo>
                  <a:cubicBezTo>
                    <a:pt x="17405" y="3916"/>
                    <a:pt x="17146" y="3667"/>
                    <a:pt x="16719" y="3624"/>
                  </a:cubicBezTo>
                  <a:cubicBezTo>
                    <a:pt x="16123" y="3556"/>
                    <a:pt x="15526" y="3454"/>
                    <a:pt x="14929" y="3365"/>
                  </a:cubicBezTo>
                  <a:cubicBezTo>
                    <a:pt x="14478" y="3297"/>
                    <a:pt x="14030" y="3230"/>
                    <a:pt x="13579" y="3173"/>
                  </a:cubicBezTo>
                  <a:cubicBezTo>
                    <a:pt x="13569" y="3172"/>
                    <a:pt x="13559" y="3171"/>
                    <a:pt x="13549" y="3171"/>
                  </a:cubicBezTo>
                  <a:close/>
                  <a:moveTo>
                    <a:pt x="8168" y="3386"/>
                  </a:moveTo>
                  <a:cubicBezTo>
                    <a:pt x="7785" y="3408"/>
                    <a:pt x="7493" y="3589"/>
                    <a:pt x="7280" y="3926"/>
                  </a:cubicBezTo>
                  <a:cubicBezTo>
                    <a:pt x="6310" y="5457"/>
                    <a:pt x="5344" y="6999"/>
                    <a:pt x="4353" y="8527"/>
                  </a:cubicBezTo>
                  <a:cubicBezTo>
                    <a:pt x="4175" y="8808"/>
                    <a:pt x="4175" y="9057"/>
                    <a:pt x="4320" y="9348"/>
                  </a:cubicBezTo>
                  <a:lnTo>
                    <a:pt x="5433" y="11678"/>
                  </a:lnTo>
                  <a:cubicBezTo>
                    <a:pt x="5625" y="12094"/>
                    <a:pt x="5546" y="12364"/>
                    <a:pt x="5176" y="12602"/>
                  </a:cubicBezTo>
                  <a:cubicBezTo>
                    <a:pt x="4690" y="12904"/>
                    <a:pt x="4218" y="13220"/>
                    <a:pt x="3734" y="13512"/>
                  </a:cubicBezTo>
                  <a:cubicBezTo>
                    <a:pt x="3297" y="13782"/>
                    <a:pt x="3003" y="14165"/>
                    <a:pt x="2825" y="14659"/>
                  </a:cubicBezTo>
                  <a:cubicBezTo>
                    <a:pt x="2633" y="15199"/>
                    <a:pt x="2430" y="15728"/>
                    <a:pt x="2239" y="16279"/>
                  </a:cubicBezTo>
                  <a:cubicBezTo>
                    <a:pt x="2114" y="16652"/>
                    <a:pt x="1923" y="17000"/>
                    <a:pt x="1880" y="17405"/>
                  </a:cubicBezTo>
                  <a:cubicBezTo>
                    <a:pt x="1834" y="17810"/>
                    <a:pt x="2047" y="18159"/>
                    <a:pt x="2409" y="18283"/>
                  </a:cubicBezTo>
                  <a:cubicBezTo>
                    <a:pt x="2495" y="18314"/>
                    <a:pt x="2582" y="18329"/>
                    <a:pt x="2667" y="18329"/>
                  </a:cubicBezTo>
                  <a:cubicBezTo>
                    <a:pt x="2923" y="18329"/>
                    <a:pt x="3164" y="18193"/>
                    <a:pt x="3340" y="17956"/>
                  </a:cubicBezTo>
                  <a:cubicBezTo>
                    <a:pt x="3432" y="17821"/>
                    <a:pt x="3475" y="17675"/>
                    <a:pt x="3521" y="17540"/>
                  </a:cubicBezTo>
                  <a:cubicBezTo>
                    <a:pt x="3780" y="16854"/>
                    <a:pt x="4029" y="16179"/>
                    <a:pt x="4275" y="15491"/>
                  </a:cubicBezTo>
                  <a:cubicBezTo>
                    <a:pt x="4366" y="15234"/>
                    <a:pt x="4512" y="15032"/>
                    <a:pt x="4747" y="14883"/>
                  </a:cubicBezTo>
                  <a:cubicBezTo>
                    <a:pt x="5635" y="14311"/>
                    <a:pt x="6526" y="13714"/>
                    <a:pt x="7436" y="13174"/>
                  </a:cubicBezTo>
                  <a:cubicBezTo>
                    <a:pt x="8065" y="12804"/>
                    <a:pt x="8257" y="12251"/>
                    <a:pt x="8325" y="11600"/>
                  </a:cubicBezTo>
                  <a:cubicBezTo>
                    <a:pt x="8335" y="11430"/>
                    <a:pt x="8292" y="11263"/>
                    <a:pt x="8214" y="11103"/>
                  </a:cubicBezTo>
                  <a:cubicBezTo>
                    <a:pt x="7717" y="10215"/>
                    <a:pt x="7245" y="9305"/>
                    <a:pt x="6751" y="8417"/>
                  </a:cubicBezTo>
                  <a:cubicBezTo>
                    <a:pt x="6672" y="8268"/>
                    <a:pt x="6683" y="8179"/>
                    <a:pt x="6772" y="8055"/>
                  </a:cubicBezTo>
                  <a:cubicBezTo>
                    <a:pt x="7458" y="7053"/>
                    <a:pt x="8157" y="6065"/>
                    <a:pt x="8821" y="5063"/>
                  </a:cubicBezTo>
                  <a:cubicBezTo>
                    <a:pt x="9237" y="4420"/>
                    <a:pt x="9181" y="3521"/>
                    <a:pt x="8168" y="33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40"/>
          <p:cNvGrpSpPr/>
          <p:nvPr/>
        </p:nvGrpSpPr>
        <p:grpSpPr>
          <a:xfrm>
            <a:off x="5219037" y="1637200"/>
            <a:ext cx="2091935" cy="3998522"/>
            <a:chOff x="4894562" y="2455375"/>
            <a:chExt cx="2091935" cy="3998522"/>
          </a:xfrm>
        </p:grpSpPr>
        <p:pic>
          <p:nvPicPr>
            <p:cNvPr id="1054" name="Google Shape;105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4562" y="2455375"/>
              <a:ext cx="778750" cy="2584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3925" y="3097625"/>
              <a:ext cx="1122573" cy="33562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061" name="Google Shape;1061;p41"/>
          <p:cNvSpPr txBox="1"/>
          <p:nvPr>
            <p:ph idx="1" type="subTitle"/>
          </p:nvPr>
        </p:nvSpPr>
        <p:spPr>
          <a:xfrm>
            <a:off x="1290763" y="1220776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METR-LA</a:t>
            </a:r>
            <a:endParaRPr/>
          </a:p>
        </p:txBody>
      </p:sp>
      <p:sp>
        <p:nvSpPr>
          <p:cNvPr id="1062" name="Google Shape;1062;p41"/>
          <p:cNvSpPr txBox="1"/>
          <p:nvPr>
            <p:ph idx="2" type="subTitle"/>
          </p:nvPr>
        </p:nvSpPr>
        <p:spPr>
          <a:xfrm>
            <a:off x="4945638" y="1220776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PEMS-BAY</a:t>
            </a:r>
            <a:endParaRPr/>
          </a:p>
        </p:txBody>
      </p:sp>
      <p:sp>
        <p:nvSpPr>
          <p:cNvPr id="1063" name="Google Shape;1063;p41"/>
          <p:cNvSpPr txBox="1"/>
          <p:nvPr>
            <p:ph idx="4" type="subTitle"/>
          </p:nvPr>
        </p:nvSpPr>
        <p:spPr>
          <a:xfrm>
            <a:off x="4945638" y="1611901"/>
            <a:ext cx="29076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325 </a:t>
            </a:r>
            <a:r>
              <a:rPr lang="en"/>
              <a:t>sensors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6 months</a:t>
            </a:r>
            <a:endParaRPr/>
          </a:p>
        </p:txBody>
      </p:sp>
      <p:pic>
        <p:nvPicPr>
          <p:cNvPr id="1064" name="Google Shape;10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463" y="2384027"/>
            <a:ext cx="2524200" cy="153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65" name="Google Shape;10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286" y="2384026"/>
            <a:ext cx="2286300" cy="153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66" name="Google Shape;1066;p41"/>
          <p:cNvSpPr txBox="1"/>
          <p:nvPr>
            <p:ph idx="4" type="subTitle"/>
          </p:nvPr>
        </p:nvSpPr>
        <p:spPr>
          <a:xfrm>
            <a:off x="1290763" y="1672576"/>
            <a:ext cx="29076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207 </a:t>
            </a:r>
            <a:r>
              <a:rPr lang="en"/>
              <a:t>sensors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4 months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STGNN Results</a:t>
            </a:r>
            <a:endParaRPr/>
          </a:p>
        </p:txBody>
      </p:sp>
      <p:graphicFrame>
        <p:nvGraphicFramePr>
          <p:cNvPr id="1072" name="Google Shape;1072;p42"/>
          <p:cNvGraphicFramePr/>
          <p:nvPr/>
        </p:nvGraphicFramePr>
        <p:xfrm>
          <a:off x="738213" y="1249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{0CC583A8-360E-4035-AA5D-2A32B3C0C673}</a:tableStyleId>
              </a:tblPr>
              <a:tblGrid>
                <a:gridCol w="10545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</a:tblGrid>
              <a:tr h="470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Severe 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Free-Flow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70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METR-LA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12.2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17.9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65.1%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5.21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7.73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10.6%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1.96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4.16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3.02%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PEMS-BAY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10.6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15.8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49.1%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4.46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7.05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9.23%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1.07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1.95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1.64%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073" name="Google Shape;1073;p42"/>
          <p:cNvSpPr txBox="1"/>
          <p:nvPr>
            <p:ph idx="4294967295" type="subTitle"/>
          </p:nvPr>
        </p:nvSpPr>
        <p:spPr>
          <a:xfrm>
            <a:off x="721947" y="3436263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MAE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2"/>
          <p:cNvSpPr txBox="1"/>
          <p:nvPr>
            <p:ph idx="4294967295" type="subTitle"/>
          </p:nvPr>
        </p:nvSpPr>
        <p:spPr>
          <a:xfrm>
            <a:off x="3344487" y="3436263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MSE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2"/>
          <p:cNvSpPr txBox="1"/>
          <p:nvPr>
            <p:ph idx="4294967295" type="subTitle"/>
          </p:nvPr>
        </p:nvSpPr>
        <p:spPr>
          <a:xfrm>
            <a:off x="5968052" y="3436263"/>
            <a:ext cx="24540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MAPE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2"/>
          <p:cNvSpPr txBox="1"/>
          <p:nvPr>
            <p:ph idx="4294967295" type="subTitle"/>
          </p:nvPr>
        </p:nvSpPr>
        <p:spPr>
          <a:xfrm>
            <a:off x="721947" y="3907801"/>
            <a:ext cx="2459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Mean Absolute Error</a:t>
            </a:r>
            <a:endParaRPr/>
          </a:p>
        </p:txBody>
      </p:sp>
      <p:sp>
        <p:nvSpPr>
          <p:cNvPr id="1077" name="Google Shape;1077;p42"/>
          <p:cNvSpPr txBox="1"/>
          <p:nvPr>
            <p:ph idx="4294967295" type="subTitle"/>
          </p:nvPr>
        </p:nvSpPr>
        <p:spPr>
          <a:xfrm>
            <a:off x="3344487" y="3907801"/>
            <a:ext cx="2459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Root Mean Squared Error</a:t>
            </a:r>
            <a:endParaRPr/>
          </a:p>
        </p:txBody>
      </p:sp>
      <p:sp>
        <p:nvSpPr>
          <p:cNvPr id="1078" name="Google Shape;1078;p42"/>
          <p:cNvSpPr txBox="1"/>
          <p:nvPr>
            <p:ph idx="4294967295" type="subTitle"/>
          </p:nvPr>
        </p:nvSpPr>
        <p:spPr>
          <a:xfrm>
            <a:off x="5968052" y="3907801"/>
            <a:ext cx="24540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Mean Absolute Percentage Error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STGNN Results</a:t>
            </a:r>
            <a:endParaRPr/>
          </a:p>
        </p:txBody>
      </p:sp>
      <p:graphicFrame>
        <p:nvGraphicFramePr>
          <p:cNvPr id="1084" name="Google Shape;1084;p43"/>
          <p:cNvGraphicFramePr/>
          <p:nvPr/>
        </p:nvGraphicFramePr>
        <p:xfrm>
          <a:off x="738213" y="1249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{0CC583A8-360E-4035-AA5D-2A32B3C0C673}</a:tableStyleId>
              </a:tblPr>
              <a:tblGrid>
                <a:gridCol w="10545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</a:tblGrid>
              <a:tr h="470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Severe 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Free-Flow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70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METR-LA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12.2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17.9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65.1%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5.21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7.73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10.6%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1.96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4.16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3.02%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PEMS-BAY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10.6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15.8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49.1%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4.46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7.05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9.23%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1.07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1.95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1.64%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085" name="Google Shape;1085;p43"/>
          <p:cNvSpPr/>
          <p:nvPr/>
        </p:nvSpPr>
        <p:spPr>
          <a:xfrm>
            <a:off x="1607275" y="855875"/>
            <a:ext cx="2627400" cy="279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6" name="Google Shape;1086;p43"/>
          <p:cNvSpPr txBox="1"/>
          <p:nvPr>
            <p:ph idx="4294967295" type="subTitle"/>
          </p:nvPr>
        </p:nvSpPr>
        <p:spPr>
          <a:xfrm>
            <a:off x="721947" y="3436263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MAE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43"/>
          <p:cNvSpPr txBox="1"/>
          <p:nvPr>
            <p:ph idx="4294967295" type="subTitle"/>
          </p:nvPr>
        </p:nvSpPr>
        <p:spPr>
          <a:xfrm>
            <a:off x="3344487" y="3436263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RMSE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43"/>
          <p:cNvSpPr txBox="1"/>
          <p:nvPr>
            <p:ph idx="4294967295" type="subTitle"/>
          </p:nvPr>
        </p:nvSpPr>
        <p:spPr>
          <a:xfrm>
            <a:off x="5968052" y="3436263"/>
            <a:ext cx="24540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MAPE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43"/>
          <p:cNvSpPr txBox="1"/>
          <p:nvPr>
            <p:ph idx="4294967295" type="subTitle"/>
          </p:nvPr>
        </p:nvSpPr>
        <p:spPr>
          <a:xfrm>
            <a:off x="721947" y="3907801"/>
            <a:ext cx="2459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Mean Absolute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43"/>
          <p:cNvSpPr txBox="1"/>
          <p:nvPr>
            <p:ph idx="4294967295" type="subTitle"/>
          </p:nvPr>
        </p:nvSpPr>
        <p:spPr>
          <a:xfrm>
            <a:off x="3344487" y="3907801"/>
            <a:ext cx="2459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Root Mean Squared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43"/>
          <p:cNvSpPr txBox="1"/>
          <p:nvPr>
            <p:ph idx="4294967295" type="subTitle"/>
          </p:nvPr>
        </p:nvSpPr>
        <p:spPr>
          <a:xfrm>
            <a:off x="5968052" y="3907801"/>
            <a:ext cx="24540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Mean Absolute Percentage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STGNN Results</a:t>
            </a:r>
            <a:endParaRPr/>
          </a:p>
        </p:txBody>
      </p:sp>
      <p:graphicFrame>
        <p:nvGraphicFramePr>
          <p:cNvPr id="1097" name="Google Shape;1097;p44"/>
          <p:cNvGraphicFramePr/>
          <p:nvPr/>
        </p:nvGraphicFramePr>
        <p:xfrm>
          <a:off x="738213" y="1249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{0CC583A8-360E-4035-AA5D-2A32B3C0C673}</a:tableStyleId>
              </a:tblPr>
              <a:tblGrid>
                <a:gridCol w="10545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</a:tblGrid>
              <a:tr h="470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Severe 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Free-Flow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70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METR-LA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12.2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17.9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65.1%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5.21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7.73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10.6%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1.96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4.16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3.02%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PEMS-BAY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10.6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15.8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49.1%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4.46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7.05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9.23%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1.07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1.95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1.64%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098" name="Google Shape;1098;p44"/>
          <p:cNvSpPr txBox="1"/>
          <p:nvPr>
            <p:ph idx="4294967295" type="subTitle"/>
          </p:nvPr>
        </p:nvSpPr>
        <p:spPr>
          <a:xfrm>
            <a:off x="721947" y="3436263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MAE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44"/>
          <p:cNvSpPr txBox="1"/>
          <p:nvPr>
            <p:ph idx="4294967295" type="subTitle"/>
          </p:nvPr>
        </p:nvSpPr>
        <p:spPr>
          <a:xfrm>
            <a:off x="3344487" y="3436263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RMSE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44"/>
          <p:cNvSpPr txBox="1"/>
          <p:nvPr>
            <p:ph idx="4294967295" type="subTitle"/>
          </p:nvPr>
        </p:nvSpPr>
        <p:spPr>
          <a:xfrm>
            <a:off x="5968052" y="3436263"/>
            <a:ext cx="24540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MAPE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44"/>
          <p:cNvSpPr txBox="1"/>
          <p:nvPr>
            <p:ph idx="4294967295" type="subTitle"/>
          </p:nvPr>
        </p:nvSpPr>
        <p:spPr>
          <a:xfrm>
            <a:off x="721947" y="3907801"/>
            <a:ext cx="2459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Mean Absolute Error</a:t>
            </a:r>
            <a:endParaRPr/>
          </a:p>
        </p:txBody>
      </p:sp>
      <p:sp>
        <p:nvSpPr>
          <p:cNvPr id="1102" name="Google Shape;1102;p44"/>
          <p:cNvSpPr txBox="1"/>
          <p:nvPr>
            <p:ph idx="4294967295" type="subTitle"/>
          </p:nvPr>
        </p:nvSpPr>
        <p:spPr>
          <a:xfrm>
            <a:off x="3344487" y="3907801"/>
            <a:ext cx="2459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Root Mean Squared Error</a:t>
            </a:r>
            <a:endParaRPr/>
          </a:p>
        </p:txBody>
      </p:sp>
      <p:sp>
        <p:nvSpPr>
          <p:cNvPr id="1103" name="Google Shape;1103;p44"/>
          <p:cNvSpPr txBox="1"/>
          <p:nvPr>
            <p:ph idx="4294967295" type="subTitle"/>
          </p:nvPr>
        </p:nvSpPr>
        <p:spPr>
          <a:xfrm>
            <a:off x="5968052" y="3907801"/>
            <a:ext cx="24540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Mean Absolute Percentage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4"/>
          <p:cNvSpPr/>
          <p:nvPr/>
        </p:nvSpPr>
        <p:spPr>
          <a:xfrm>
            <a:off x="3817075" y="855875"/>
            <a:ext cx="2627400" cy="279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2" name="Google Shape;322;p27"/>
          <p:cNvSpPr txBox="1"/>
          <p:nvPr>
            <p:ph idx="2" type="title"/>
          </p:nvPr>
        </p:nvSpPr>
        <p:spPr>
          <a:xfrm>
            <a:off x="720000" y="152263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23" name="Google Shape;323;p27"/>
          <p:cNvGrpSpPr/>
          <p:nvPr/>
        </p:nvGrpSpPr>
        <p:grpSpPr>
          <a:xfrm>
            <a:off x="6732151" y="1522631"/>
            <a:ext cx="2671885" cy="3244286"/>
            <a:chOff x="6732151" y="1522631"/>
            <a:chExt cx="2671885" cy="3244286"/>
          </a:xfrm>
        </p:grpSpPr>
        <p:grpSp>
          <p:nvGrpSpPr>
            <p:cNvPr id="324" name="Google Shape;324;p27"/>
            <p:cNvGrpSpPr/>
            <p:nvPr/>
          </p:nvGrpSpPr>
          <p:grpSpPr>
            <a:xfrm>
              <a:off x="6732151" y="1522631"/>
              <a:ext cx="2671885" cy="1238024"/>
              <a:chOff x="448250" y="3041400"/>
              <a:chExt cx="588975" cy="238775"/>
            </a:xfrm>
          </p:grpSpPr>
          <p:sp>
            <p:nvSpPr>
              <p:cNvPr id="325" name="Google Shape;325;p27"/>
              <p:cNvSpPr/>
              <p:nvPr/>
            </p:nvSpPr>
            <p:spPr>
              <a:xfrm>
                <a:off x="870150" y="3041400"/>
                <a:ext cx="167075" cy="238775"/>
              </a:xfrm>
              <a:custGeom>
                <a:rect b="b" l="l" r="r" t="t"/>
                <a:pathLst>
                  <a:path extrusionOk="0" h="9551" w="6683">
                    <a:moveTo>
                      <a:pt x="3340" y="0"/>
                    </a:moveTo>
                    <a:lnTo>
                      <a:pt x="448" y="1564"/>
                    </a:lnTo>
                    <a:lnTo>
                      <a:pt x="0" y="1564"/>
                    </a:lnTo>
                    <a:lnTo>
                      <a:pt x="0" y="9551"/>
                    </a:lnTo>
                    <a:lnTo>
                      <a:pt x="6683" y="9551"/>
                    </a:lnTo>
                    <a:lnTo>
                      <a:pt x="6683" y="1564"/>
                    </a:lnTo>
                    <a:lnTo>
                      <a:pt x="6232" y="1564"/>
                    </a:lnTo>
                    <a:lnTo>
                      <a:pt x="33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7"/>
              <p:cNvSpPr/>
              <p:nvPr/>
            </p:nvSpPr>
            <p:spPr>
              <a:xfrm>
                <a:off x="582650" y="3061100"/>
                <a:ext cx="273400" cy="219075"/>
              </a:xfrm>
              <a:custGeom>
                <a:rect b="b" l="l" r="r" t="t"/>
                <a:pathLst>
                  <a:path extrusionOk="0" h="8763" w="10936">
                    <a:moveTo>
                      <a:pt x="10825" y="1"/>
                    </a:moveTo>
                    <a:lnTo>
                      <a:pt x="114" y="4556"/>
                    </a:lnTo>
                    <a:lnTo>
                      <a:pt x="0" y="4556"/>
                    </a:lnTo>
                    <a:lnTo>
                      <a:pt x="0" y="4904"/>
                    </a:lnTo>
                    <a:lnTo>
                      <a:pt x="114" y="4904"/>
                    </a:lnTo>
                    <a:lnTo>
                      <a:pt x="114" y="8763"/>
                    </a:lnTo>
                    <a:lnTo>
                      <a:pt x="10825" y="8763"/>
                    </a:lnTo>
                    <a:lnTo>
                      <a:pt x="10825" y="4904"/>
                    </a:lnTo>
                    <a:lnTo>
                      <a:pt x="10936" y="4904"/>
                    </a:lnTo>
                    <a:lnTo>
                      <a:pt x="10936" y="4556"/>
                    </a:lnTo>
                    <a:lnTo>
                      <a:pt x="10825" y="4556"/>
                    </a:lnTo>
                    <a:lnTo>
                      <a:pt x="108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7"/>
              <p:cNvSpPr/>
              <p:nvPr/>
            </p:nvSpPr>
            <p:spPr>
              <a:xfrm>
                <a:off x="448250" y="3078525"/>
                <a:ext cx="143475" cy="201650"/>
              </a:xfrm>
              <a:custGeom>
                <a:rect b="b" l="l" r="r" t="t"/>
                <a:pathLst>
                  <a:path extrusionOk="0" h="8066" w="5739">
                    <a:moveTo>
                      <a:pt x="2846" y="1"/>
                    </a:moveTo>
                    <a:lnTo>
                      <a:pt x="2846" y="1450"/>
                    </a:lnTo>
                    <a:lnTo>
                      <a:pt x="0" y="1450"/>
                    </a:lnTo>
                    <a:lnTo>
                      <a:pt x="0" y="2082"/>
                    </a:lnTo>
                    <a:lnTo>
                      <a:pt x="0" y="4097"/>
                    </a:lnTo>
                    <a:lnTo>
                      <a:pt x="0" y="4726"/>
                    </a:lnTo>
                    <a:lnTo>
                      <a:pt x="0" y="8066"/>
                    </a:lnTo>
                    <a:lnTo>
                      <a:pt x="5738" y="8066"/>
                    </a:lnTo>
                    <a:lnTo>
                      <a:pt x="5738" y="4726"/>
                    </a:lnTo>
                    <a:lnTo>
                      <a:pt x="5738" y="4097"/>
                    </a:lnTo>
                    <a:lnTo>
                      <a:pt x="5738" y="2082"/>
                    </a:lnTo>
                    <a:lnTo>
                      <a:pt x="5738" y="1450"/>
                    </a:lnTo>
                    <a:lnTo>
                      <a:pt x="4534" y="1450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" name="Google Shape;328;p27"/>
            <p:cNvGrpSpPr/>
            <p:nvPr/>
          </p:nvGrpSpPr>
          <p:grpSpPr>
            <a:xfrm>
              <a:off x="7735258" y="3145403"/>
              <a:ext cx="1008536" cy="1621515"/>
              <a:chOff x="1450050" y="2975575"/>
              <a:chExt cx="285850" cy="459600"/>
            </a:xfrm>
          </p:grpSpPr>
          <p:sp>
            <p:nvSpPr>
              <p:cNvPr id="329" name="Google Shape;329;p27"/>
              <p:cNvSpPr/>
              <p:nvPr/>
            </p:nvSpPr>
            <p:spPr>
              <a:xfrm>
                <a:off x="1540925" y="2975575"/>
                <a:ext cx="79600" cy="79625"/>
              </a:xfrm>
              <a:custGeom>
                <a:rect b="b" l="l" r="r" t="t"/>
                <a:pathLst>
                  <a:path extrusionOk="0" h="3185" w="3184">
                    <a:moveTo>
                      <a:pt x="1588" y="1"/>
                    </a:moveTo>
                    <a:cubicBezTo>
                      <a:pt x="710" y="1"/>
                      <a:pt x="0" y="722"/>
                      <a:pt x="0" y="1599"/>
                    </a:cubicBezTo>
                    <a:cubicBezTo>
                      <a:pt x="0" y="2477"/>
                      <a:pt x="710" y="3184"/>
                      <a:pt x="1588" y="3184"/>
                    </a:cubicBezTo>
                    <a:cubicBezTo>
                      <a:pt x="2476" y="3184"/>
                      <a:pt x="3184" y="2477"/>
                      <a:pt x="3184" y="1599"/>
                    </a:cubicBezTo>
                    <a:cubicBezTo>
                      <a:pt x="3184" y="722"/>
                      <a:pt x="2476" y="1"/>
                      <a:pt x="15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7"/>
              <p:cNvSpPr/>
              <p:nvPr/>
            </p:nvSpPr>
            <p:spPr>
              <a:xfrm>
                <a:off x="1450050" y="3059600"/>
                <a:ext cx="285850" cy="375575"/>
              </a:xfrm>
              <a:custGeom>
                <a:rect b="b" l="l" r="r" t="t"/>
                <a:pathLst>
                  <a:path extrusionOk="0" h="15023" w="11434">
                    <a:moveTo>
                      <a:pt x="6150" y="1"/>
                    </a:moveTo>
                    <a:cubicBezTo>
                      <a:pt x="6129" y="1"/>
                      <a:pt x="6113" y="2"/>
                      <a:pt x="6100" y="4"/>
                    </a:cubicBezTo>
                    <a:cubicBezTo>
                      <a:pt x="6087" y="4"/>
                      <a:pt x="6076" y="4"/>
                      <a:pt x="6065" y="15"/>
                    </a:cubicBezTo>
                    <a:cubicBezTo>
                      <a:pt x="5898" y="82"/>
                      <a:pt x="4086" y="768"/>
                      <a:pt x="3983" y="1184"/>
                    </a:cubicBezTo>
                    <a:cubicBezTo>
                      <a:pt x="3873" y="1635"/>
                      <a:pt x="2982" y="3774"/>
                      <a:pt x="2555" y="4133"/>
                    </a:cubicBezTo>
                    <a:cubicBezTo>
                      <a:pt x="2218" y="4424"/>
                      <a:pt x="1183" y="4999"/>
                      <a:pt x="565" y="5259"/>
                    </a:cubicBezTo>
                    <a:cubicBezTo>
                      <a:pt x="249" y="5326"/>
                      <a:pt x="1" y="5596"/>
                      <a:pt x="1" y="5934"/>
                    </a:cubicBezTo>
                    <a:cubicBezTo>
                      <a:pt x="1" y="6314"/>
                      <a:pt x="317" y="6630"/>
                      <a:pt x="700" y="6630"/>
                    </a:cubicBezTo>
                    <a:cubicBezTo>
                      <a:pt x="835" y="6630"/>
                      <a:pt x="957" y="6584"/>
                      <a:pt x="1059" y="6528"/>
                    </a:cubicBezTo>
                    <a:cubicBezTo>
                      <a:pt x="1621" y="6417"/>
                      <a:pt x="2758" y="5799"/>
                      <a:pt x="3084" y="5550"/>
                    </a:cubicBezTo>
                    <a:cubicBezTo>
                      <a:pt x="3319" y="5380"/>
                      <a:pt x="4513" y="4683"/>
                      <a:pt x="4726" y="4257"/>
                    </a:cubicBezTo>
                    <a:cubicBezTo>
                      <a:pt x="4756" y="4201"/>
                      <a:pt x="4811" y="4175"/>
                      <a:pt x="4866" y="4175"/>
                    </a:cubicBezTo>
                    <a:cubicBezTo>
                      <a:pt x="4934" y="4175"/>
                      <a:pt x="5001" y="4215"/>
                      <a:pt x="5020" y="4289"/>
                    </a:cubicBezTo>
                    <a:cubicBezTo>
                      <a:pt x="5155" y="4964"/>
                      <a:pt x="5031" y="6595"/>
                      <a:pt x="5031" y="6787"/>
                    </a:cubicBezTo>
                    <a:cubicBezTo>
                      <a:pt x="5031" y="7057"/>
                      <a:pt x="3670" y="9093"/>
                      <a:pt x="3198" y="9970"/>
                    </a:cubicBezTo>
                    <a:cubicBezTo>
                      <a:pt x="2871" y="10591"/>
                      <a:pt x="2679" y="13594"/>
                      <a:pt x="2679" y="14290"/>
                    </a:cubicBezTo>
                    <a:cubicBezTo>
                      <a:pt x="2679" y="14315"/>
                      <a:pt x="2690" y="14336"/>
                      <a:pt x="2701" y="14358"/>
                    </a:cubicBezTo>
                    <a:cubicBezTo>
                      <a:pt x="2768" y="14741"/>
                      <a:pt x="3106" y="15022"/>
                      <a:pt x="3500" y="15022"/>
                    </a:cubicBezTo>
                    <a:cubicBezTo>
                      <a:pt x="3951" y="15022"/>
                      <a:pt x="4321" y="14663"/>
                      <a:pt x="4321" y="14201"/>
                    </a:cubicBezTo>
                    <a:lnTo>
                      <a:pt x="4321" y="14169"/>
                    </a:lnTo>
                    <a:cubicBezTo>
                      <a:pt x="4445" y="13345"/>
                      <a:pt x="4704" y="10950"/>
                      <a:pt x="4839" y="10680"/>
                    </a:cubicBezTo>
                    <a:cubicBezTo>
                      <a:pt x="4964" y="10443"/>
                      <a:pt x="6100" y="8620"/>
                      <a:pt x="6481" y="7959"/>
                    </a:cubicBezTo>
                    <a:cubicBezTo>
                      <a:pt x="6511" y="7903"/>
                      <a:pt x="6562" y="7877"/>
                      <a:pt x="6612" y="7877"/>
                    </a:cubicBezTo>
                    <a:cubicBezTo>
                      <a:pt x="6673" y="7877"/>
                      <a:pt x="6733" y="7917"/>
                      <a:pt x="6751" y="7991"/>
                    </a:cubicBezTo>
                    <a:cubicBezTo>
                      <a:pt x="6943" y="8712"/>
                      <a:pt x="7348" y="10286"/>
                      <a:pt x="7394" y="10489"/>
                    </a:cubicBezTo>
                    <a:cubicBezTo>
                      <a:pt x="7450" y="10702"/>
                      <a:pt x="8833" y="13178"/>
                      <a:pt x="9295" y="14034"/>
                    </a:cubicBezTo>
                    <a:cubicBezTo>
                      <a:pt x="9394" y="14371"/>
                      <a:pt x="9710" y="14617"/>
                      <a:pt x="10083" y="14617"/>
                    </a:cubicBezTo>
                    <a:cubicBezTo>
                      <a:pt x="10531" y="14617"/>
                      <a:pt x="10904" y="14247"/>
                      <a:pt x="10904" y="13796"/>
                    </a:cubicBezTo>
                    <a:cubicBezTo>
                      <a:pt x="10904" y="13583"/>
                      <a:pt x="10826" y="13391"/>
                      <a:pt x="10691" y="13246"/>
                    </a:cubicBezTo>
                    <a:cubicBezTo>
                      <a:pt x="10261" y="12311"/>
                      <a:pt x="9014" y="9611"/>
                      <a:pt x="8979" y="9465"/>
                    </a:cubicBezTo>
                    <a:cubicBezTo>
                      <a:pt x="8935" y="9284"/>
                      <a:pt x="8800" y="6382"/>
                      <a:pt x="8800" y="6136"/>
                    </a:cubicBezTo>
                    <a:lnTo>
                      <a:pt x="8800" y="6101"/>
                    </a:lnTo>
                    <a:lnTo>
                      <a:pt x="8147" y="3198"/>
                    </a:lnTo>
                    <a:cubicBezTo>
                      <a:pt x="8131" y="3096"/>
                      <a:pt x="8210" y="3014"/>
                      <a:pt x="8298" y="3014"/>
                    </a:cubicBezTo>
                    <a:cubicBezTo>
                      <a:pt x="8326" y="3014"/>
                      <a:pt x="8355" y="3023"/>
                      <a:pt x="8382" y="3042"/>
                    </a:cubicBezTo>
                    <a:cubicBezTo>
                      <a:pt x="8946" y="3436"/>
                      <a:pt x="9621" y="4044"/>
                      <a:pt x="9621" y="4122"/>
                    </a:cubicBezTo>
                    <a:cubicBezTo>
                      <a:pt x="9621" y="4222"/>
                      <a:pt x="10137" y="5607"/>
                      <a:pt x="10161" y="6123"/>
                    </a:cubicBezTo>
                    <a:cubicBezTo>
                      <a:pt x="10161" y="6158"/>
                      <a:pt x="10172" y="6190"/>
                      <a:pt x="10194" y="6225"/>
                    </a:cubicBezTo>
                    <a:cubicBezTo>
                      <a:pt x="10286" y="6474"/>
                      <a:pt x="10520" y="6641"/>
                      <a:pt x="10790" y="6641"/>
                    </a:cubicBezTo>
                    <a:cubicBezTo>
                      <a:pt x="11117" y="6641"/>
                      <a:pt x="11376" y="6417"/>
                      <a:pt x="11420" y="6101"/>
                    </a:cubicBezTo>
                    <a:cubicBezTo>
                      <a:pt x="11433" y="6090"/>
                      <a:pt x="11433" y="6079"/>
                      <a:pt x="11433" y="6055"/>
                    </a:cubicBezTo>
                    <a:lnTo>
                      <a:pt x="11433" y="6023"/>
                    </a:lnTo>
                    <a:lnTo>
                      <a:pt x="11433" y="6012"/>
                    </a:lnTo>
                    <a:cubicBezTo>
                      <a:pt x="11433" y="5966"/>
                      <a:pt x="11433" y="5934"/>
                      <a:pt x="11420" y="5899"/>
                    </a:cubicBezTo>
                    <a:cubicBezTo>
                      <a:pt x="11320" y="4989"/>
                      <a:pt x="10475" y="2726"/>
                      <a:pt x="10453" y="2648"/>
                    </a:cubicBezTo>
                    <a:cubicBezTo>
                      <a:pt x="10431" y="2569"/>
                      <a:pt x="8001" y="488"/>
                      <a:pt x="7685" y="263"/>
                    </a:cubicBezTo>
                    <a:cubicBezTo>
                      <a:pt x="7675" y="250"/>
                      <a:pt x="7653" y="250"/>
                      <a:pt x="7639" y="250"/>
                    </a:cubicBezTo>
                    <a:cubicBezTo>
                      <a:pt x="7451" y="210"/>
                      <a:pt x="6432" y="1"/>
                      <a:pt x="6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1" name="Google Shape;331;p27"/>
          <p:cNvSpPr txBox="1"/>
          <p:nvPr>
            <p:ph idx="3" type="title"/>
          </p:nvPr>
        </p:nvSpPr>
        <p:spPr>
          <a:xfrm>
            <a:off x="720000" y="295604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2" name="Google Shape;332;p27"/>
          <p:cNvSpPr txBox="1"/>
          <p:nvPr>
            <p:ph idx="4" type="title"/>
          </p:nvPr>
        </p:nvSpPr>
        <p:spPr>
          <a:xfrm>
            <a:off x="2885875" y="152263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3" name="Google Shape;333;p27"/>
          <p:cNvSpPr txBox="1"/>
          <p:nvPr>
            <p:ph idx="5" type="title"/>
          </p:nvPr>
        </p:nvSpPr>
        <p:spPr>
          <a:xfrm>
            <a:off x="2885875" y="295604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4" name="Google Shape;334;p27"/>
          <p:cNvSpPr txBox="1"/>
          <p:nvPr>
            <p:ph idx="1" type="subTitle"/>
          </p:nvPr>
        </p:nvSpPr>
        <p:spPr>
          <a:xfrm>
            <a:off x="720000" y="1908200"/>
            <a:ext cx="2205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5" name="Google Shape;335;p27"/>
          <p:cNvSpPr txBox="1"/>
          <p:nvPr>
            <p:ph idx="8" type="subTitle"/>
          </p:nvPr>
        </p:nvSpPr>
        <p:spPr>
          <a:xfrm>
            <a:off x="2885875" y="1908200"/>
            <a:ext cx="2205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36" name="Google Shape;336;p27"/>
          <p:cNvSpPr txBox="1"/>
          <p:nvPr>
            <p:ph idx="13" type="subTitle"/>
          </p:nvPr>
        </p:nvSpPr>
        <p:spPr>
          <a:xfrm>
            <a:off x="720000" y="3341750"/>
            <a:ext cx="2205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37" name="Google Shape;337;p27"/>
          <p:cNvSpPr txBox="1"/>
          <p:nvPr>
            <p:ph idx="14" type="subTitle"/>
          </p:nvPr>
        </p:nvSpPr>
        <p:spPr>
          <a:xfrm>
            <a:off x="2885875" y="3341750"/>
            <a:ext cx="22053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338" name="Google Shape;338;p27"/>
          <p:cNvGrpSpPr/>
          <p:nvPr/>
        </p:nvGrpSpPr>
        <p:grpSpPr>
          <a:xfrm>
            <a:off x="6979850" y="-1328600"/>
            <a:ext cx="1610747" cy="6239350"/>
            <a:chOff x="6979850" y="-1328600"/>
            <a:chExt cx="1610747" cy="6239350"/>
          </a:xfrm>
        </p:grpSpPr>
        <p:pic>
          <p:nvPicPr>
            <p:cNvPr id="339" name="Google Shape;33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79850" y="2451650"/>
              <a:ext cx="822500" cy="245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7147" y="-1328600"/>
              <a:ext cx="413450" cy="3780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STGNN Results</a:t>
            </a:r>
            <a:endParaRPr/>
          </a:p>
        </p:txBody>
      </p:sp>
      <p:graphicFrame>
        <p:nvGraphicFramePr>
          <p:cNvPr id="1110" name="Google Shape;1110;p45"/>
          <p:cNvGraphicFramePr/>
          <p:nvPr/>
        </p:nvGraphicFramePr>
        <p:xfrm>
          <a:off x="738213" y="1249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{0CC583A8-360E-4035-AA5D-2A32B3C0C673}</a:tableStyleId>
              </a:tblPr>
              <a:tblGrid>
                <a:gridCol w="10545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  <a:gridCol w="734775"/>
              </a:tblGrid>
              <a:tr h="470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Severe 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Free-Flow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70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RMSE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MAPE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METR-LA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12.2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17.9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65.1%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5.21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7.73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10.6%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1.96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4.16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3.02%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PEMS-BAY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10.6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15.8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49.1%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4.46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7.05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9.23%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1.07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1.95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1.64%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111" name="Google Shape;1111;p45"/>
          <p:cNvSpPr/>
          <p:nvPr/>
        </p:nvSpPr>
        <p:spPr>
          <a:xfrm>
            <a:off x="6026875" y="855875"/>
            <a:ext cx="2627400" cy="279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2" name="Google Shape;1112;p45"/>
          <p:cNvSpPr txBox="1"/>
          <p:nvPr>
            <p:ph idx="4294967295" type="subTitle"/>
          </p:nvPr>
        </p:nvSpPr>
        <p:spPr>
          <a:xfrm>
            <a:off x="721947" y="3436263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MAE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5"/>
          <p:cNvSpPr txBox="1"/>
          <p:nvPr>
            <p:ph idx="4294967295" type="subTitle"/>
          </p:nvPr>
        </p:nvSpPr>
        <p:spPr>
          <a:xfrm>
            <a:off x="3344487" y="3436263"/>
            <a:ext cx="2459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RMSE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45"/>
          <p:cNvSpPr txBox="1"/>
          <p:nvPr>
            <p:ph idx="4294967295" type="subTitle"/>
          </p:nvPr>
        </p:nvSpPr>
        <p:spPr>
          <a:xfrm>
            <a:off x="5968052" y="3436263"/>
            <a:ext cx="24540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MAPE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45"/>
          <p:cNvSpPr txBox="1"/>
          <p:nvPr>
            <p:ph idx="4294967295" type="subTitle"/>
          </p:nvPr>
        </p:nvSpPr>
        <p:spPr>
          <a:xfrm>
            <a:off x="721947" y="3907801"/>
            <a:ext cx="2459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Mean Absolute Error</a:t>
            </a:r>
            <a:endParaRPr/>
          </a:p>
        </p:txBody>
      </p:sp>
      <p:sp>
        <p:nvSpPr>
          <p:cNvPr id="1116" name="Google Shape;1116;p45"/>
          <p:cNvSpPr txBox="1"/>
          <p:nvPr>
            <p:ph idx="4294967295" type="subTitle"/>
          </p:nvPr>
        </p:nvSpPr>
        <p:spPr>
          <a:xfrm>
            <a:off x="3344487" y="3907801"/>
            <a:ext cx="2459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Root Mean Squared Error</a:t>
            </a:r>
            <a:endParaRPr/>
          </a:p>
        </p:txBody>
      </p:sp>
      <p:sp>
        <p:nvSpPr>
          <p:cNvPr id="1117" name="Google Shape;1117;p45"/>
          <p:cNvSpPr txBox="1"/>
          <p:nvPr>
            <p:ph idx="4294967295" type="subTitle"/>
          </p:nvPr>
        </p:nvSpPr>
        <p:spPr>
          <a:xfrm>
            <a:off x="5968052" y="3907801"/>
            <a:ext cx="24540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Mean Absolute Percentage Error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Explainer Results</a:t>
            </a:r>
            <a:endParaRPr/>
          </a:p>
        </p:txBody>
      </p:sp>
      <p:sp>
        <p:nvSpPr>
          <p:cNvPr id="1123" name="Google Shape;1123;p46"/>
          <p:cNvSpPr txBox="1"/>
          <p:nvPr>
            <p:ph idx="4294967295" type="subTitle"/>
          </p:nvPr>
        </p:nvSpPr>
        <p:spPr>
          <a:xfrm>
            <a:off x="941889" y="1693400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Sufficiency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lower </a:t>
            </a:r>
            <a:r>
              <a:rPr lang="en"/>
              <a:t>the better</a:t>
            </a:r>
            <a:endParaRPr/>
          </a:p>
        </p:txBody>
      </p:sp>
      <p:sp>
        <p:nvSpPr>
          <p:cNvPr id="1124" name="Google Shape;1124;p46"/>
          <p:cNvSpPr txBox="1"/>
          <p:nvPr>
            <p:ph idx="4294967295" type="subTitle"/>
          </p:nvPr>
        </p:nvSpPr>
        <p:spPr>
          <a:xfrm>
            <a:off x="4791413" y="1693400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Necessity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complement of 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higher </a:t>
            </a:r>
            <a:r>
              <a:rPr lang="en"/>
              <a:t>the better</a:t>
            </a:r>
            <a:endParaRPr/>
          </a:p>
        </p:txBody>
      </p:sp>
      <p:sp>
        <p:nvSpPr>
          <p:cNvPr id="1125" name="Google Shape;1125;p46"/>
          <p:cNvSpPr txBox="1"/>
          <p:nvPr>
            <p:ph idx="4294967295" type="subTitle"/>
          </p:nvPr>
        </p:nvSpPr>
        <p:spPr>
          <a:xfrm>
            <a:off x="941887" y="124295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-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46"/>
          <p:cNvSpPr txBox="1"/>
          <p:nvPr>
            <p:ph idx="4294967295" type="subTitle"/>
          </p:nvPr>
        </p:nvSpPr>
        <p:spPr>
          <a:xfrm>
            <a:off x="4791413" y="124295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+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46"/>
          <p:cNvSpPr txBox="1"/>
          <p:nvPr>
            <p:ph idx="4294967295" type="subTitle"/>
          </p:nvPr>
        </p:nvSpPr>
        <p:spPr>
          <a:xfrm>
            <a:off x="801881" y="3878592"/>
            <a:ext cx="11268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subgraph</a:t>
            </a:r>
            <a:endParaRPr/>
          </a:p>
        </p:txBody>
      </p:sp>
      <p:pic>
        <p:nvPicPr>
          <p:cNvPr id="1128" name="Google Shape;1128;p46"/>
          <p:cNvPicPr preferRelativeResize="0"/>
          <p:nvPr/>
        </p:nvPicPr>
        <p:blipFill rotWithShape="1">
          <a:blip r:embed="rId3">
            <a:alphaModFix/>
          </a:blip>
          <a:srcRect b="0" l="12688" r="12275" t="0"/>
          <a:stretch/>
        </p:blipFill>
        <p:spPr>
          <a:xfrm>
            <a:off x="684638" y="2946425"/>
            <a:ext cx="1361400" cy="932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29" name="Google Shape;1129;p46"/>
          <p:cNvGrpSpPr/>
          <p:nvPr/>
        </p:nvGrpSpPr>
        <p:grpSpPr>
          <a:xfrm>
            <a:off x="4855955" y="2946419"/>
            <a:ext cx="1443879" cy="987873"/>
            <a:chOff x="4484030" y="2902050"/>
            <a:chExt cx="1547400" cy="1058700"/>
          </a:xfrm>
        </p:grpSpPr>
        <p:pic>
          <p:nvPicPr>
            <p:cNvPr id="1130" name="Google Shape;1130;p46"/>
            <p:cNvPicPr preferRelativeResize="0"/>
            <p:nvPr/>
          </p:nvPicPr>
          <p:blipFill rotWithShape="1">
            <a:blip r:embed="rId4">
              <a:alphaModFix/>
            </a:blip>
            <a:srcRect b="0" l="8710" r="8957" t="0"/>
            <a:stretch/>
          </p:blipFill>
          <p:spPr>
            <a:xfrm>
              <a:off x="4484030" y="2902050"/>
              <a:ext cx="1547400" cy="1058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31" name="Google Shape;1131;p46"/>
            <p:cNvSpPr/>
            <p:nvPr/>
          </p:nvSpPr>
          <p:spPr>
            <a:xfrm>
              <a:off x="4812525" y="3235900"/>
              <a:ext cx="57900" cy="5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4870425" y="3260675"/>
              <a:ext cx="57900" cy="5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4870425" y="3202775"/>
              <a:ext cx="57900" cy="5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4845900" y="3144875"/>
              <a:ext cx="57900" cy="5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4870425" y="3178000"/>
              <a:ext cx="57900" cy="5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4928325" y="3260675"/>
              <a:ext cx="57900" cy="5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4986225" y="3260675"/>
              <a:ext cx="57900" cy="5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4845900" y="3095325"/>
              <a:ext cx="57900" cy="5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4845900" y="3235900"/>
              <a:ext cx="57900" cy="57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140" name="Google Shape;1140;p46"/>
          <p:cNvSpPr/>
          <p:nvPr/>
        </p:nvSpPr>
        <p:spPr>
          <a:xfrm>
            <a:off x="1991167" y="3288705"/>
            <a:ext cx="330900" cy="32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41" name="Google Shape;1141;p46"/>
          <p:cNvPicPr preferRelativeResize="0"/>
          <p:nvPr/>
        </p:nvPicPr>
        <p:blipFill rotWithShape="1">
          <a:blip r:embed="rId5">
            <a:alphaModFix/>
          </a:blip>
          <a:srcRect b="0" l="12951" r="13084" t="0"/>
          <a:stretch/>
        </p:blipFill>
        <p:spPr>
          <a:xfrm>
            <a:off x="3115518" y="3050281"/>
            <a:ext cx="1126800" cy="80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2" name="Google Shape;1142;p46"/>
          <p:cNvSpPr/>
          <p:nvPr/>
        </p:nvSpPr>
        <p:spPr>
          <a:xfrm>
            <a:off x="2279108" y="3116433"/>
            <a:ext cx="668400" cy="6684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0171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46"/>
          <p:cNvSpPr/>
          <p:nvPr/>
        </p:nvSpPr>
        <p:spPr>
          <a:xfrm>
            <a:off x="2904553" y="3288705"/>
            <a:ext cx="330900" cy="32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44" name="Google Shape;1144;p46"/>
          <p:cNvGrpSpPr/>
          <p:nvPr/>
        </p:nvGrpSpPr>
        <p:grpSpPr>
          <a:xfrm>
            <a:off x="2339157" y="3388071"/>
            <a:ext cx="406925" cy="323739"/>
            <a:chOff x="3117788" y="3812546"/>
            <a:chExt cx="341065" cy="341065"/>
          </a:xfrm>
        </p:grpSpPr>
        <p:sp>
          <p:nvSpPr>
            <p:cNvPr id="1145" name="Google Shape;1145;p46"/>
            <p:cNvSpPr/>
            <p:nvPr/>
          </p:nvSpPr>
          <p:spPr>
            <a:xfrm>
              <a:off x="3117788" y="3812546"/>
              <a:ext cx="259396" cy="259370"/>
            </a:xfrm>
            <a:custGeom>
              <a:rect b="b" l="l" r="r" t="t"/>
              <a:pathLst>
                <a:path extrusionOk="0" h="9877" w="9878">
                  <a:moveTo>
                    <a:pt x="4633" y="0"/>
                  </a:moveTo>
                  <a:cubicBezTo>
                    <a:pt x="4422" y="0"/>
                    <a:pt x="4231" y="154"/>
                    <a:pt x="4193" y="355"/>
                  </a:cubicBezTo>
                  <a:lnTo>
                    <a:pt x="3963" y="1474"/>
                  </a:lnTo>
                  <a:cubicBezTo>
                    <a:pt x="3695" y="1560"/>
                    <a:pt x="3427" y="1666"/>
                    <a:pt x="3178" y="1809"/>
                  </a:cubicBezTo>
                  <a:lnTo>
                    <a:pt x="2221" y="1168"/>
                  </a:lnTo>
                  <a:cubicBezTo>
                    <a:pt x="2149" y="1120"/>
                    <a:pt x="2066" y="1097"/>
                    <a:pt x="1982" y="1097"/>
                  </a:cubicBezTo>
                  <a:cubicBezTo>
                    <a:pt x="1864" y="1097"/>
                    <a:pt x="1746" y="1142"/>
                    <a:pt x="1657" y="1225"/>
                  </a:cubicBezTo>
                  <a:lnTo>
                    <a:pt x="1226" y="1666"/>
                  </a:lnTo>
                  <a:cubicBezTo>
                    <a:pt x="1073" y="1809"/>
                    <a:pt x="1054" y="2049"/>
                    <a:pt x="1169" y="2230"/>
                  </a:cubicBezTo>
                  <a:lnTo>
                    <a:pt x="1800" y="3178"/>
                  </a:lnTo>
                  <a:cubicBezTo>
                    <a:pt x="1666" y="3427"/>
                    <a:pt x="1551" y="3695"/>
                    <a:pt x="1475" y="3972"/>
                  </a:cubicBezTo>
                  <a:lnTo>
                    <a:pt x="355" y="4192"/>
                  </a:lnTo>
                  <a:cubicBezTo>
                    <a:pt x="145" y="4240"/>
                    <a:pt x="1" y="4422"/>
                    <a:pt x="1" y="4632"/>
                  </a:cubicBezTo>
                  <a:lnTo>
                    <a:pt x="1" y="5245"/>
                  </a:lnTo>
                  <a:cubicBezTo>
                    <a:pt x="1" y="5456"/>
                    <a:pt x="145" y="5637"/>
                    <a:pt x="355" y="5685"/>
                  </a:cubicBezTo>
                  <a:lnTo>
                    <a:pt x="1475" y="5905"/>
                  </a:lnTo>
                  <a:cubicBezTo>
                    <a:pt x="1551" y="6183"/>
                    <a:pt x="1666" y="6451"/>
                    <a:pt x="1800" y="6700"/>
                  </a:cubicBezTo>
                  <a:lnTo>
                    <a:pt x="1169" y="7647"/>
                  </a:lnTo>
                  <a:cubicBezTo>
                    <a:pt x="1054" y="7829"/>
                    <a:pt x="1073" y="8068"/>
                    <a:pt x="1226" y="8221"/>
                  </a:cubicBezTo>
                  <a:lnTo>
                    <a:pt x="1657" y="8652"/>
                  </a:lnTo>
                  <a:cubicBezTo>
                    <a:pt x="1744" y="8739"/>
                    <a:pt x="1860" y="8783"/>
                    <a:pt x="1975" y="8783"/>
                  </a:cubicBezTo>
                  <a:cubicBezTo>
                    <a:pt x="2061" y="8783"/>
                    <a:pt x="2147" y="8759"/>
                    <a:pt x="2221" y="8709"/>
                  </a:cubicBezTo>
                  <a:lnTo>
                    <a:pt x="3178" y="8068"/>
                  </a:lnTo>
                  <a:cubicBezTo>
                    <a:pt x="3427" y="8212"/>
                    <a:pt x="3695" y="8327"/>
                    <a:pt x="3963" y="8403"/>
                  </a:cubicBezTo>
                  <a:lnTo>
                    <a:pt x="4193" y="9523"/>
                  </a:lnTo>
                  <a:cubicBezTo>
                    <a:pt x="4231" y="9724"/>
                    <a:pt x="4422" y="9877"/>
                    <a:pt x="4633" y="9877"/>
                  </a:cubicBezTo>
                  <a:lnTo>
                    <a:pt x="5245" y="9877"/>
                  </a:lnTo>
                  <a:cubicBezTo>
                    <a:pt x="5456" y="9877"/>
                    <a:pt x="5638" y="9724"/>
                    <a:pt x="5686" y="9523"/>
                  </a:cubicBezTo>
                  <a:lnTo>
                    <a:pt x="5906" y="8403"/>
                  </a:lnTo>
                  <a:cubicBezTo>
                    <a:pt x="6183" y="8327"/>
                    <a:pt x="6451" y="8212"/>
                    <a:pt x="6700" y="8068"/>
                  </a:cubicBezTo>
                  <a:lnTo>
                    <a:pt x="7648" y="8709"/>
                  </a:lnTo>
                  <a:cubicBezTo>
                    <a:pt x="7726" y="8759"/>
                    <a:pt x="7814" y="8783"/>
                    <a:pt x="7901" y="8783"/>
                  </a:cubicBezTo>
                  <a:cubicBezTo>
                    <a:pt x="8017" y="8783"/>
                    <a:pt x="8130" y="8739"/>
                    <a:pt x="8212" y="8652"/>
                  </a:cubicBezTo>
                  <a:lnTo>
                    <a:pt x="8643" y="8221"/>
                  </a:lnTo>
                  <a:cubicBezTo>
                    <a:pt x="8796" y="8068"/>
                    <a:pt x="8825" y="7829"/>
                    <a:pt x="8700" y="7647"/>
                  </a:cubicBezTo>
                  <a:lnTo>
                    <a:pt x="8069" y="6700"/>
                  </a:lnTo>
                  <a:cubicBezTo>
                    <a:pt x="8212" y="6451"/>
                    <a:pt x="8318" y="6183"/>
                    <a:pt x="8394" y="5905"/>
                  </a:cubicBezTo>
                  <a:lnTo>
                    <a:pt x="9514" y="5685"/>
                  </a:lnTo>
                  <a:cubicBezTo>
                    <a:pt x="9724" y="5637"/>
                    <a:pt x="9878" y="5456"/>
                    <a:pt x="9878" y="5245"/>
                  </a:cubicBezTo>
                  <a:lnTo>
                    <a:pt x="9878" y="4632"/>
                  </a:lnTo>
                  <a:cubicBezTo>
                    <a:pt x="9878" y="4422"/>
                    <a:pt x="9724" y="4240"/>
                    <a:pt x="9514" y="4192"/>
                  </a:cubicBezTo>
                  <a:lnTo>
                    <a:pt x="8394" y="3972"/>
                  </a:lnTo>
                  <a:cubicBezTo>
                    <a:pt x="8318" y="3695"/>
                    <a:pt x="8212" y="3427"/>
                    <a:pt x="8069" y="3178"/>
                  </a:cubicBezTo>
                  <a:lnTo>
                    <a:pt x="8700" y="2230"/>
                  </a:lnTo>
                  <a:cubicBezTo>
                    <a:pt x="8825" y="2049"/>
                    <a:pt x="8796" y="1809"/>
                    <a:pt x="8643" y="1666"/>
                  </a:cubicBezTo>
                  <a:lnTo>
                    <a:pt x="8212" y="1225"/>
                  </a:lnTo>
                  <a:cubicBezTo>
                    <a:pt x="8129" y="1142"/>
                    <a:pt x="8013" y="1097"/>
                    <a:pt x="7894" y="1097"/>
                  </a:cubicBezTo>
                  <a:cubicBezTo>
                    <a:pt x="7809" y="1097"/>
                    <a:pt x="7724" y="1120"/>
                    <a:pt x="7648" y="1168"/>
                  </a:cubicBezTo>
                  <a:lnTo>
                    <a:pt x="6700" y="1809"/>
                  </a:lnTo>
                  <a:cubicBezTo>
                    <a:pt x="6451" y="1666"/>
                    <a:pt x="6183" y="1560"/>
                    <a:pt x="5906" y="1474"/>
                  </a:cubicBezTo>
                  <a:lnTo>
                    <a:pt x="5686" y="355"/>
                  </a:lnTo>
                  <a:cubicBezTo>
                    <a:pt x="5638" y="154"/>
                    <a:pt x="5456" y="0"/>
                    <a:pt x="5245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3171332" y="3885181"/>
              <a:ext cx="132981" cy="114126"/>
            </a:xfrm>
            <a:custGeom>
              <a:rect b="b" l="l" r="r" t="t"/>
              <a:pathLst>
                <a:path extrusionOk="0" h="4346" w="5064">
                  <a:moveTo>
                    <a:pt x="2900" y="0"/>
                  </a:moveTo>
                  <a:cubicBezTo>
                    <a:pt x="967" y="0"/>
                    <a:pt x="0" y="2335"/>
                    <a:pt x="1359" y="3704"/>
                  </a:cubicBezTo>
                  <a:cubicBezTo>
                    <a:pt x="1802" y="4147"/>
                    <a:pt x="2347" y="4345"/>
                    <a:pt x="2880" y="4345"/>
                  </a:cubicBezTo>
                  <a:cubicBezTo>
                    <a:pt x="3995" y="4345"/>
                    <a:pt x="5063" y="3480"/>
                    <a:pt x="5063" y="2173"/>
                  </a:cubicBezTo>
                  <a:cubicBezTo>
                    <a:pt x="5063" y="976"/>
                    <a:pt x="4097" y="0"/>
                    <a:pt x="2900" y="0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3209541" y="3914067"/>
              <a:ext cx="66123" cy="56485"/>
            </a:xfrm>
            <a:custGeom>
              <a:rect b="b" l="l" r="r" t="t"/>
              <a:pathLst>
                <a:path extrusionOk="0" h="2151" w="2518">
                  <a:moveTo>
                    <a:pt x="1445" y="1"/>
                  </a:moveTo>
                  <a:cubicBezTo>
                    <a:pt x="479" y="1"/>
                    <a:pt x="0" y="1159"/>
                    <a:pt x="680" y="1838"/>
                  </a:cubicBezTo>
                  <a:cubicBezTo>
                    <a:pt x="898" y="2054"/>
                    <a:pt x="1167" y="2151"/>
                    <a:pt x="1430" y="2151"/>
                  </a:cubicBezTo>
                  <a:cubicBezTo>
                    <a:pt x="1985" y="2151"/>
                    <a:pt x="2517" y="1722"/>
                    <a:pt x="2517" y="1073"/>
                  </a:cubicBezTo>
                  <a:cubicBezTo>
                    <a:pt x="2517" y="479"/>
                    <a:pt x="2039" y="1"/>
                    <a:pt x="1445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3288189" y="3982947"/>
              <a:ext cx="170664" cy="170664"/>
            </a:xfrm>
            <a:custGeom>
              <a:rect b="b" l="l" r="r" t="t"/>
              <a:pathLst>
                <a:path extrusionOk="0" h="6499" w="6499">
                  <a:moveTo>
                    <a:pt x="3044" y="0"/>
                  </a:moveTo>
                  <a:cubicBezTo>
                    <a:pt x="2900" y="0"/>
                    <a:pt x="2786" y="105"/>
                    <a:pt x="2757" y="239"/>
                  </a:cubicBezTo>
                  <a:lnTo>
                    <a:pt x="2613" y="976"/>
                  </a:lnTo>
                  <a:cubicBezTo>
                    <a:pt x="2431" y="1034"/>
                    <a:pt x="2250" y="1101"/>
                    <a:pt x="2087" y="1196"/>
                  </a:cubicBezTo>
                  <a:lnTo>
                    <a:pt x="1465" y="775"/>
                  </a:lnTo>
                  <a:cubicBezTo>
                    <a:pt x="1417" y="743"/>
                    <a:pt x="1362" y="728"/>
                    <a:pt x="1307" y="728"/>
                  </a:cubicBezTo>
                  <a:cubicBezTo>
                    <a:pt x="1231" y="728"/>
                    <a:pt x="1153" y="758"/>
                    <a:pt x="1092" y="814"/>
                  </a:cubicBezTo>
                  <a:lnTo>
                    <a:pt x="814" y="1101"/>
                  </a:lnTo>
                  <a:cubicBezTo>
                    <a:pt x="709" y="1196"/>
                    <a:pt x="699" y="1350"/>
                    <a:pt x="776" y="1474"/>
                  </a:cubicBezTo>
                  <a:lnTo>
                    <a:pt x="1187" y="2096"/>
                  </a:lnTo>
                  <a:cubicBezTo>
                    <a:pt x="1092" y="2259"/>
                    <a:pt x="1025" y="2431"/>
                    <a:pt x="977" y="2613"/>
                  </a:cubicBezTo>
                  <a:lnTo>
                    <a:pt x="240" y="2766"/>
                  </a:lnTo>
                  <a:cubicBezTo>
                    <a:pt x="96" y="2785"/>
                    <a:pt x="1" y="2909"/>
                    <a:pt x="1" y="3053"/>
                  </a:cubicBezTo>
                  <a:lnTo>
                    <a:pt x="1" y="3455"/>
                  </a:lnTo>
                  <a:cubicBezTo>
                    <a:pt x="1" y="3599"/>
                    <a:pt x="96" y="3713"/>
                    <a:pt x="240" y="3742"/>
                  </a:cubicBezTo>
                  <a:lnTo>
                    <a:pt x="977" y="3886"/>
                  </a:lnTo>
                  <a:cubicBezTo>
                    <a:pt x="1025" y="4067"/>
                    <a:pt x="1092" y="4249"/>
                    <a:pt x="1187" y="4412"/>
                  </a:cubicBezTo>
                  <a:lnTo>
                    <a:pt x="776" y="5034"/>
                  </a:lnTo>
                  <a:cubicBezTo>
                    <a:pt x="699" y="5149"/>
                    <a:pt x="709" y="5302"/>
                    <a:pt x="814" y="5407"/>
                  </a:cubicBezTo>
                  <a:lnTo>
                    <a:pt x="1092" y="5685"/>
                  </a:lnTo>
                  <a:cubicBezTo>
                    <a:pt x="1146" y="5744"/>
                    <a:pt x="1218" y="5773"/>
                    <a:pt x="1294" y="5773"/>
                  </a:cubicBezTo>
                  <a:cubicBezTo>
                    <a:pt x="1351" y="5773"/>
                    <a:pt x="1411" y="5756"/>
                    <a:pt x="1465" y="5723"/>
                  </a:cubicBezTo>
                  <a:lnTo>
                    <a:pt x="2087" y="5312"/>
                  </a:lnTo>
                  <a:cubicBezTo>
                    <a:pt x="2250" y="5398"/>
                    <a:pt x="2422" y="5474"/>
                    <a:pt x="2604" y="5522"/>
                  </a:cubicBezTo>
                  <a:lnTo>
                    <a:pt x="2747" y="6259"/>
                  </a:lnTo>
                  <a:cubicBezTo>
                    <a:pt x="2776" y="6403"/>
                    <a:pt x="2900" y="6498"/>
                    <a:pt x="3044" y="6498"/>
                  </a:cubicBezTo>
                  <a:lnTo>
                    <a:pt x="3446" y="6498"/>
                  </a:lnTo>
                  <a:cubicBezTo>
                    <a:pt x="3580" y="6498"/>
                    <a:pt x="3704" y="6403"/>
                    <a:pt x="3733" y="6259"/>
                  </a:cubicBezTo>
                  <a:lnTo>
                    <a:pt x="3877" y="5522"/>
                  </a:lnTo>
                  <a:cubicBezTo>
                    <a:pt x="4058" y="5474"/>
                    <a:pt x="4231" y="5398"/>
                    <a:pt x="4403" y="5312"/>
                  </a:cubicBezTo>
                  <a:lnTo>
                    <a:pt x="5025" y="5733"/>
                  </a:lnTo>
                  <a:cubicBezTo>
                    <a:pt x="5077" y="5765"/>
                    <a:pt x="5134" y="5780"/>
                    <a:pt x="5190" y="5780"/>
                  </a:cubicBezTo>
                  <a:cubicBezTo>
                    <a:pt x="5267" y="5780"/>
                    <a:pt x="5343" y="5750"/>
                    <a:pt x="5398" y="5694"/>
                  </a:cubicBezTo>
                  <a:lnTo>
                    <a:pt x="5685" y="5407"/>
                  </a:lnTo>
                  <a:cubicBezTo>
                    <a:pt x="5781" y="5302"/>
                    <a:pt x="5800" y="5149"/>
                    <a:pt x="5724" y="5034"/>
                  </a:cubicBezTo>
                  <a:lnTo>
                    <a:pt x="5303" y="4412"/>
                  </a:lnTo>
                  <a:cubicBezTo>
                    <a:pt x="5398" y="4240"/>
                    <a:pt x="5465" y="4067"/>
                    <a:pt x="5523" y="3886"/>
                  </a:cubicBezTo>
                  <a:lnTo>
                    <a:pt x="6260" y="3742"/>
                  </a:lnTo>
                  <a:cubicBezTo>
                    <a:pt x="6394" y="3713"/>
                    <a:pt x="6489" y="3589"/>
                    <a:pt x="6499" y="3455"/>
                  </a:cubicBezTo>
                  <a:lnTo>
                    <a:pt x="6499" y="3053"/>
                  </a:lnTo>
                  <a:cubicBezTo>
                    <a:pt x="6489" y="2909"/>
                    <a:pt x="6394" y="2785"/>
                    <a:pt x="6250" y="2766"/>
                  </a:cubicBezTo>
                  <a:lnTo>
                    <a:pt x="5513" y="2613"/>
                  </a:lnTo>
                  <a:cubicBezTo>
                    <a:pt x="5465" y="2431"/>
                    <a:pt x="5389" y="2259"/>
                    <a:pt x="5303" y="2096"/>
                  </a:cubicBezTo>
                  <a:lnTo>
                    <a:pt x="5714" y="1474"/>
                  </a:lnTo>
                  <a:cubicBezTo>
                    <a:pt x="5791" y="1350"/>
                    <a:pt x="5772" y="1196"/>
                    <a:pt x="5676" y="1101"/>
                  </a:cubicBezTo>
                  <a:lnTo>
                    <a:pt x="5398" y="814"/>
                  </a:lnTo>
                  <a:cubicBezTo>
                    <a:pt x="5337" y="758"/>
                    <a:pt x="5259" y="728"/>
                    <a:pt x="5183" y="728"/>
                  </a:cubicBezTo>
                  <a:cubicBezTo>
                    <a:pt x="5128" y="728"/>
                    <a:pt x="5073" y="743"/>
                    <a:pt x="5025" y="775"/>
                  </a:cubicBezTo>
                  <a:lnTo>
                    <a:pt x="4393" y="1196"/>
                  </a:lnTo>
                  <a:cubicBezTo>
                    <a:pt x="4231" y="1101"/>
                    <a:pt x="4058" y="1034"/>
                    <a:pt x="3877" y="976"/>
                  </a:cubicBezTo>
                  <a:lnTo>
                    <a:pt x="3733" y="239"/>
                  </a:lnTo>
                  <a:cubicBezTo>
                    <a:pt x="3704" y="105"/>
                    <a:pt x="3580" y="0"/>
                    <a:pt x="3446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3316340" y="4025672"/>
              <a:ext cx="99788" cy="85371"/>
            </a:xfrm>
            <a:custGeom>
              <a:rect b="b" l="l" r="r" t="t"/>
              <a:pathLst>
                <a:path extrusionOk="0" h="3251" w="3800">
                  <a:moveTo>
                    <a:pt x="2173" y="0"/>
                  </a:moveTo>
                  <a:cubicBezTo>
                    <a:pt x="728" y="0"/>
                    <a:pt x="0" y="1751"/>
                    <a:pt x="1025" y="2775"/>
                  </a:cubicBezTo>
                  <a:cubicBezTo>
                    <a:pt x="1355" y="3103"/>
                    <a:pt x="1762" y="3250"/>
                    <a:pt x="2161" y="3250"/>
                  </a:cubicBezTo>
                  <a:cubicBezTo>
                    <a:pt x="2997" y="3250"/>
                    <a:pt x="3800" y="2605"/>
                    <a:pt x="3800" y="1627"/>
                  </a:cubicBezTo>
                  <a:cubicBezTo>
                    <a:pt x="3800" y="727"/>
                    <a:pt x="3073" y="0"/>
                    <a:pt x="2173" y="0"/>
                  </a:cubicBez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3339213" y="4042741"/>
              <a:ext cx="59847" cy="51260"/>
            </a:xfrm>
            <a:custGeom>
              <a:rect b="b" l="l" r="r" t="t"/>
              <a:pathLst>
                <a:path extrusionOk="0" h="1952" w="2279">
                  <a:moveTo>
                    <a:pt x="1302" y="1"/>
                  </a:moveTo>
                  <a:cubicBezTo>
                    <a:pt x="431" y="1"/>
                    <a:pt x="0" y="1044"/>
                    <a:pt x="613" y="1666"/>
                  </a:cubicBezTo>
                  <a:cubicBezTo>
                    <a:pt x="810" y="1863"/>
                    <a:pt x="1053" y="1951"/>
                    <a:pt x="1292" y="1951"/>
                  </a:cubicBezTo>
                  <a:cubicBezTo>
                    <a:pt x="1794" y="1951"/>
                    <a:pt x="2278" y="1561"/>
                    <a:pt x="2278" y="977"/>
                  </a:cubicBezTo>
                  <a:cubicBezTo>
                    <a:pt x="2278" y="431"/>
                    <a:pt x="1838" y="1"/>
                    <a:pt x="1302" y="1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46"/>
          <p:cNvSpPr txBox="1"/>
          <p:nvPr>
            <p:ph idx="4294967295" type="subTitle"/>
          </p:nvPr>
        </p:nvSpPr>
        <p:spPr>
          <a:xfrm>
            <a:off x="2220173" y="3783750"/>
            <a:ext cx="7863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STGNN</a:t>
            </a:r>
            <a:endParaRPr/>
          </a:p>
        </p:txBody>
      </p:sp>
      <p:sp>
        <p:nvSpPr>
          <p:cNvPr id="1152" name="Google Shape;1152;p46"/>
          <p:cNvSpPr/>
          <p:nvPr/>
        </p:nvSpPr>
        <p:spPr>
          <a:xfrm>
            <a:off x="6179346" y="3241774"/>
            <a:ext cx="353400" cy="3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53" name="Google Shape;1153;p46"/>
          <p:cNvPicPr preferRelativeResize="0"/>
          <p:nvPr/>
        </p:nvPicPr>
        <p:blipFill rotWithShape="1">
          <a:blip r:embed="rId5">
            <a:alphaModFix/>
          </a:blip>
          <a:srcRect b="0" l="12951" r="13084" t="0"/>
          <a:stretch/>
        </p:blipFill>
        <p:spPr>
          <a:xfrm>
            <a:off x="7388218" y="3033546"/>
            <a:ext cx="1126800" cy="80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4" name="Google Shape;1154;p46"/>
          <p:cNvSpPr/>
          <p:nvPr/>
        </p:nvSpPr>
        <p:spPr>
          <a:xfrm>
            <a:off x="6486991" y="3057713"/>
            <a:ext cx="714000" cy="7140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0171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46"/>
          <p:cNvSpPr/>
          <p:nvPr/>
        </p:nvSpPr>
        <p:spPr>
          <a:xfrm>
            <a:off x="7155238" y="3241774"/>
            <a:ext cx="353400" cy="3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56" name="Google Shape;1156;p46"/>
          <p:cNvGrpSpPr/>
          <p:nvPr/>
        </p:nvGrpSpPr>
        <p:grpSpPr>
          <a:xfrm>
            <a:off x="6551311" y="3347728"/>
            <a:ext cx="434790" cy="345874"/>
            <a:chOff x="3117788" y="3812546"/>
            <a:chExt cx="341065" cy="341065"/>
          </a:xfrm>
        </p:grpSpPr>
        <p:sp>
          <p:nvSpPr>
            <p:cNvPr id="1157" name="Google Shape;1157;p46"/>
            <p:cNvSpPr/>
            <p:nvPr/>
          </p:nvSpPr>
          <p:spPr>
            <a:xfrm>
              <a:off x="3117788" y="3812546"/>
              <a:ext cx="259396" cy="259370"/>
            </a:xfrm>
            <a:custGeom>
              <a:rect b="b" l="l" r="r" t="t"/>
              <a:pathLst>
                <a:path extrusionOk="0" h="9877" w="9878">
                  <a:moveTo>
                    <a:pt x="4633" y="0"/>
                  </a:moveTo>
                  <a:cubicBezTo>
                    <a:pt x="4422" y="0"/>
                    <a:pt x="4231" y="154"/>
                    <a:pt x="4193" y="355"/>
                  </a:cubicBezTo>
                  <a:lnTo>
                    <a:pt x="3963" y="1474"/>
                  </a:lnTo>
                  <a:cubicBezTo>
                    <a:pt x="3695" y="1560"/>
                    <a:pt x="3427" y="1666"/>
                    <a:pt x="3178" y="1809"/>
                  </a:cubicBezTo>
                  <a:lnTo>
                    <a:pt x="2221" y="1168"/>
                  </a:lnTo>
                  <a:cubicBezTo>
                    <a:pt x="2149" y="1120"/>
                    <a:pt x="2066" y="1097"/>
                    <a:pt x="1982" y="1097"/>
                  </a:cubicBezTo>
                  <a:cubicBezTo>
                    <a:pt x="1864" y="1097"/>
                    <a:pt x="1746" y="1142"/>
                    <a:pt x="1657" y="1225"/>
                  </a:cubicBezTo>
                  <a:lnTo>
                    <a:pt x="1226" y="1666"/>
                  </a:lnTo>
                  <a:cubicBezTo>
                    <a:pt x="1073" y="1809"/>
                    <a:pt x="1054" y="2049"/>
                    <a:pt x="1169" y="2230"/>
                  </a:cubicBezTo>
                  <a:lnTo>
                    <a:pt x="1800" y="3178"/>
                  </a:lnTo>
                  <a:cubicBezTo>
                    <a:pt x="1666" y="3427"/>
                    <a:pt x="1551" y="3695"/>
                    <a:pt x="1475" y="3972"/>
                  </a:cubicBezTo>
                  <a:lnTo>
                    <a:pt x="355" y="4192"/>
                  </a:lnTo>
                  <a:cubicBezTo>
                    <a:pt x="145" y="4240"/>
                    <a:pt x="1" y="4422"/>
                    <a:pt x="1" y="4632"/>
                  </a:cubicBezTo>
                  <a:lnTo>
                    <a:pt x="1" y="5245"/>
                  </a:lnTo>
                  <a:cubicBezTo>
                    <a:pt x="1" y="5456"/>
                    <a:pt x="145" y="5637"/>
                    <a:pt x="355" y="5685"/>
                  </a:cubicBezTo>
                  <a:lnTo>
                    <a:pt x="1475" y="5905"/>
                  </a:lnTo>
                  <a:cubicBezTo>
                    <a:pt x="1551" y="6183"/>
                    <a:pt x="1666" y="6451"/>
                    <a:pt x="1800" y="6700"/>
                  </a:cubicBezTo>
                  <a:lnTo>
                    <a:pt x="1169" y="7647"/>
                  </a:lnTo>
                  <a:cubicBezTo>
                    <a:pt x="1054" y="7829"/>
                    <a:pt x="1073" y="8068"/>
                    <a:pt x="1226" y="8221"/>
                  </a:cubicBezTo>
                  <a:lnTo>
                    <a:pt x="1657" y="8652"/>
                  </a:lnTo>
                  <a:cubicBezTo>
                    <a:pt x="1744" y="8739"/>
                    <a:pt x="1860" y="8783"/>
                    <a:pt x="1975" y="8783"/>
                  </a:cubicBezTo>
                  <a:cubicBezTo>
                    <a:pt x="2061" y="8783"/>
                    <a:pt x="2147" y="8759"/>
                    <a:pt x="2221" y="8709"/>
                  </a:cubicBezTo>
                  <a:lnTo>
                    <a:pt x="3178" y="8068"/>
                  </a:lnTo>
                  <a:cubicBezTo>
                    <a:pt x="3427" y="8212"/>
                    <a:pt x="3695" y="8327"/>
                    <a:pt x="3963" y="8403"/>
                  </a:cubicBezTo>
                  <a:lnTo>
                    <a:pt x="4193" y="9523"/>
                  </a:lnTo>
                  <a:cubicBezTo>
                    <a:pt x="4231" y="9724"/>
                    <a:pt x="4422" y="9877"/>
                    <a:pt x="4633" y="9877"/>
                  </a:cubicBezTo>
                  <a:lnTo>
                    <a:pt x="5245" y="9877"/>
                  </a:lnTo>
                  <a:cubicBezTo>
                    <a:pt x="5456" y="9877"/>
                    <a:pt x="5638" y="9724"/>
                    <a:pt x="5686" y="9523"/>
                  </a:cubicBezTo>
                  <a:lnTo>
                    <a:pt x="5906" y="8403"/>
                  </a:lnTo>
                  <a:cubicBezTo>
                    <a:pt x="6183" y="8327"/>
                    <a:pt x="6451" y="8212"/>
                    <a:pt x="6700" y="8068"/>
                  </a:cubicBezTo>
                  <a:lnTo>
                    <a:pt x="7648" y="8709"/>
                  </a:lnTo>
                  <a:cubicBezTo>
                    <a:pt x="7726" y="8759"/>
                    <a:pt x="7814" y="8783"/>
                    <a:pt x="7901" y="8783"/>
                  </a:cubicBezTo>
                  <a:cubicBezTo>
                    <a:pt x="8017" y="8783"/>
                    <a:pt x="8130" y="8739"/>
                    <a:pt x="8212" y="8652"/>
                  </a:cubicBezTo>
                  <a:lnTo>
                    <a:pt x="8643" y="8221"/>
                  </a:lnTo>
                  <a:cubicBezTo>
                    <a:pt x="8796" y="8068"/>
                    <a:pt x="8825" y="7829"/>
                    <a:pt x="8700" y="7647"/>
                  </a:cubicBezTo>
                  <a:lnTo>
                    <a:pt x="8069" y="6700"/>
                  </a:lnTo>
                  <a:cubicBezTo>
                    <a:pt x="8212" y="6451"/>
                    <a:pt x="8318" y="6183"/>
                    <a:pt x="8394" y="5905"/>
                  </a:cubicBezTo>
                  <a:lnTo>
                    <a:pt x="9514" y="5685"/>
                  </a:lnTo>
                  <a:cubicBezTo>
                    <a:pt x="9724" y="5637"/>
                    <a:pt x="9878" y="5456"/>
                    <a:pt x="9878" y="5245"/>
                  </a:cubicBezTo>
                  <a:lnTo>
                    <a:pt x="9878" y="4632"/>
                  </a:lnTo>
                  <a:cubicBezTo>
                    <a:pt x="9878" y="4422"/>
                    <a:pt x="9724" y="4240"/>
                    <a:pt x="9514" y="4192"/>
                  </a:cubicBezTo>
                  <a:lnTo>
                    <a:pt x="8394" y="3972"/>
                  </a:lnTo>
                  <a:cubicBezTo>
                    <a:pt x="8318" y="3695"/>
                    <a:pt x="8212" y="3427"/>
                    <a:pt x="8069" y="3178"/>
                  </a:cubicBezTo>
                  <a:lnTo>
                    <a:pt x="8700" y="2230"/>
                  </a:lnTo>
                  <a:cubicBezTo>
                    <a:pt x="8825" y="2049"/>
                    <a:pt x="8796" y="1809"/>
                    <a:pt x="8643" y="1666"/>
                  </a:cubicBezTo>
                  <a:lnTo>
                    <a:pt x="8212" y="1225"/>
                  </a:lnTo>
                  <a:cubicBezTo>
                    <a:pt x="8129" y="1142"/>
                    <a:pt x="8013" y="1097"/>
                    <a:pt x="7894" y="1097"/>
                  </a:cubicBezTo>
                  <a:cubicBezTo>
                    <a:pt x="7809" y="1097"/>
                    <a:pt x="7724" y="1120"/>
                    <a:pt x="7648" y="1168"/>
                  </a:cubicBezTo>
                  <a:lnTo>
                    <a:pt x="6700" y="1809"/>
                  </a:lnTo>
                  <a:cubicBezTo>
                    <a:pt x="6451" y="1666"/>
                    <a:pt x="6183" y="1560"/>
                    <a:pt x="5906" y="1474"/>
                  </a:cubicBezTo>
                  <a:lnTo>
                    <a:pt x="5686" y="355"/>
                  </a:lnTo>
                  <a:cubicBezTo>
                    <a:pt x="5638" y="154"/>
                    <a:pt x="5456" y="0"/>
                    <a:pt x="5245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3171332" y="3885181"/>
              <a:ext cx="132981" cy="114126"/>
            </a:xfrm>
            <a:custGeom>
              <a:rect b="b" l="l" r="r" t="t"/>
              <a:pathLst>
                <a:path extrusionOk="0" h="4346" w="5064">
                  <a:moveTo>
                    <a:pt x="2900" y="0"/>
                  </a:moveTo>
                  <a:cubicBezTo>
                    <a:pt x="967" y="0"/>
                    <a:pt x="0" y="2335"/>
                    <a:pt x="1359" y="3704"/>
                  </a:cubicBezTo>
                  <a:cubicBezTo>
                    <a:pt x="1802" y="4147"/>
                    <a:pt x="2347" y="4345"/>
                    <a:pt x="2880" y="4345"/>
                  </a:cubicBezTo>
                  <a:cubicBezTo>
                    <a:pt x="3995" y="4345"/>
                    <a:pt x="5063" y="3480"/>
                    <a:pt x="5063" y="2173"/>
                  </a:cubicBezTo>
                  <a:cubicBezTo>
                    <a:pt x="5063" y="976"/>
                    <a:pt x="4097" y="0"/>
                    <a:pt x="2900" y="0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3209541" y="3914067"/>
              <a:ext cx="66123" cy="56485"/>
            </a:xfrm>
            <a:custGeom>
              <a:rect b="b" l="l" r="r" t="t"/>
              <a:pathLst>
                <a:path extrusionOk="0" h="2151" w="2518">
                  <a:moveTo>
                    <a:pt x="1445" y="1"/>
                  </a:moveTo>
                  <a:cubicBezTo>
                    <a:pt x="479" y="1"/>
                    <a:pt x="0" y="1159"/>
                    <a:pt x="680" y="1838"/>
                  </a:cubicBezTo>
                  <a:cubicBezTo>
                    <a:pt x="898" y="2054"/>
                    <a:pt x="1167" y="2151"/>
                    <a:pt x="1430" y="2151"/>
                  </a:cubicBezTo>
                  <a:cubicBezTo>
                    <a:pt x="1985" y="2151"/>
                    <a:pt x="2517" y="1722"/>
                    <a:pt x="2517" y="1073"/>
                  </a:cubicBezTo>
                  <a:cubicBezTo>
                    <a:pt x="2517" y="479"/>
                    <a:pt x="2039" y="1"/>
                    <a:pt x="1445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3288189" y="3982947"/>
              <a:ext cx="170664" cy="170664"/>
            </a:xfrm>
            <a:custGeom>
              <a:rect b="b" l="l" r="r" t="t"/>
              <a:pathLst>
                <a:path extrusionOk="0" h="6499" w="6499">
                  <a:moveTo>
                    <a:pt x="3044" y="0"/>
                  </a:moveTo>
                  <a:cubicBezTo>
                    <a:pt x="2900" y="0"/>
                    <a:pt x="2786" y="105"/>
                    <a:pt x="2757" y="239"/>
                  </a:cubicBezTo>
                  <a:lnTo>
                    <a:pt x="2613" y="976"/>
                  </a:lnTo>
                  <a:cubicBezTo>
                    <a:pt x="2431" y="1034"/>
                    <a:pt x="2250" y="1101"/>
                    <a:pt x="2087" y="1196"/>
                  </a:cubicBezTo>
                  <a:lnTo>
                    <a:pt x="1465" y="775"/>
                  </a:lnTo>
                  <a:cubicBezTo>
                    <a:pt x="1417" y="743"/>
                    <a:pt x="1362" y="728"/>
                    <a:pt x="1307" y="728"/>
                  </a:cubicBezTo>
                  <a:cubicBezTo>
                    <a:pt x="1231" y="728"/>
                    <a:pt x="1153" y="758"/>
                    <a:pt x="1092" y="814"/>
                  </a:cubicBezTo>
                  <a:lnTo>
                    <a:pt x="814" y="1101"/>
                  </a:lnTo>
                  <a:cubicBezTo>
                    <a:pt x="709" y="1196"/>
                    <a:pt x="699" y="1350"/>
                    <a:pt x="776" y="1474"/>
                  </a:cubicBezTo>
                  <a:lnTo>
                    <a:pt x="1187" y="2096"/>
                  </a:lnTo>
                  <a:cubicBezTo>
                    <a:pt x="1092" y="2259"/>
                    <a:pt x="1025" y="2431"/>
                    <a:pt x="977" y="2613"/>
                  </a:cubicBezTo>
                  <a:lnTo>
                    <a:pt x="240" y="2766"/>
                  </a:lnTo>
                  <a:cubicBezTo>
                    <a:pt x="96" y="2785"/>
                    <a:pt x="1" y="2909"/>
                    <a:pt x="1" y="3053"/>
                  </a:cubicBezTo>
                  <a:lnTo>
                    <a:pt x="1" y="3455"/>
                  </a:lnTo>
                  <a:cubicBezTo>
                    <a:pt x="1" y="3599"/>
                    <a:pt x="96" y="3713"/>
                    <a:pt x="240" y="3742"/>
                  </a:cubicBezTo>
                  <a:lnTo>
                    <a:pt x="977" y="3886"/>
                  </a:lnTo>
                  <a:cubicBezTo>
                    <a:pt x="1025" y="4067"/>
                    <a:pt x="1092" y="4249"/>
                    <a:pt x="1187" y="4412"/>
                  </a:cubicBezTo>
                  <a:lnTo>
                    <a:pt x="776" y="5034"/>
                  </a:lnTo>
                  <a:cubicBezTo>
                    <a:pt x="699" y="5149"/>
                    <a:pt x="709" y="5302"/>
                    <a:pt x="814" y="5407"/>
                  </a:cubicBezTo>
                  <a:lnTo>
                    <a:pt x="1092" y="5685"/>
                  </a:lnTo>
                  <a:cubicBezTo>
                    <a:pt x="1146" y="5744"/>
                    <a:pt x="1218" y="5773"/>
                    <a:pt x="1294" y="5773"/>
                  </a:cubicBezTo>
                  <a:cubicBezTo>
                    <a:pt x="1351" y="5773"/>
                    <a:pt x="1411" y="5756"/>
                    <a:pt x="1465" y="5723"/>
                  </a:cubicBezTo>
                  <a:lnTo>
                    <a:pt x="2087" y="5312"/>
                  </a:lnTo>
                  <a:cubicBezTo>
                    <a:pt x="2250" y="5398"/>
                    <a:pt x="2422" y="5474"/>
                    <a:pt x="2604" y="5522"/>
                  </a:cubicBezTo>
                  <a:lnTo>
                    <a:pt x="2747" y="6259"/>
                  </a:lnTo>
                  <a:cubicBezTo>
                    <a:pt x="2776" y="6403"/>
                    <a:pt x="2900" y="6498"/>
                    <a:pt x="3044" y="6498"/>
                  </a:cubicBezTo>
                  <a:lnTo>
                    <a:pt x="3446" y="6498"/>
                  </a:lnTo>
                  <a:cubicBezTo>
                    <a:pt x="3580" y="6498"/>
                    <a:pt x="3704" y="6403"/>
                    <a:pt x="3733" y="6259"/>
                  </a:cubicBezTo>
                  <a:lnTo>
                    <a:pt x="3877" y="5522"/>
                  </a:lnTo>
                  <a:cubicBezTo>
                    <a:pt x="4058" y="5474"/>
                    <a:pt x="4231" y="5398"/>
                    <a:pt x="4403" y="5312"/>
                  </a:cubicBezTo>
                  <a:lnTo>
                    <a:pt x="5025" y="5733"/>
                  </a:lnTo>
                  <a:cubicBezTo>
                    <a:pt x="5077" y="5765"/>
                    <a:pt x="5134" y="5780"/>
                    <a:pt x="5190" y="5780"/>
                  </a:cubicBezTo>
                  <a:cubicBezTo>
                    <a:pt x="5267" y="5780"/>
                    <a:pt x="5343" y="5750"/>
                    <a:pt x="5398" y="5694"/>
                  </a:cubicBezTo>
                  <a:lnTo>
                    <a:pt x="5685" y="5407"/>
                  </a:lnTo>
                  <a:cubicBezTo>
                    <a:pt x="5781" y="5302"/>
                    <a:pt x="5800" y="5149"/>
                    <a:pt x="5724" y="5034"/>
                  </a:cubicBezTo>
                  <a:lnTo>
                    <a:pt x="5303" y="4412"/>
                  </a:lnTo>
                  <a:cubicBezTo>
                    <a:pt x="5398" y="4240"/>
                    <a:pt x="5465" y="4067"/>
                    <a:pt x="5523" y="3886"/>
                  </a:cubicBezTo>
                  <a:lnTo>
                    <a:pt x="6260" y="3742"/>
                  </a:lnTo>
                  <a:cubicBezTo>
                    <a:pt x="6394" y="3713"/>
                    <a:pt x="6489" y="3589"/>
                    <a:pt x="6499" y="3455"/>
                  </a:cubicBezTo>
                  <a:lnTo>
                    <a:pt x="6499" y="3053"/>
                  </a:lnTo>
                  <a:cubicBezTo>
                    <a:pt x="6489" y="2909"/>
                    <a:pt x="6394" y="2785"/>
                    <a:pt x="6250" y="2766"/>
                  </a:cubicBezTo>
                  <a:lnTo>
                    <a:pt x="5513" y="2613"/>
                  </a:lnTo>
                  <a:cubicBezTo>
                    <a:pt x="5465" y="2431"/>
                    <a:pt x="5389" y="2259"/>
                    <a:pt x="5303" y="2096"/>
                  </a:cubicBezTo>
                  <a:lnTo>
                    <a:pt x="5714" y="1474"/>
                  </a:lnTo>
                  <a:cubicBezTo>
                    <a:pt x="5791" y="1350"/>
                    <a:pt x="5772" y="1196"/>
                    <a:pt x="5676" y="1101"/>
                  </a:cubicBezTo>
                  <a:lnTo>
                    <a:pt x="5398" y="814"/>
                  </a:lnTo>
                  <a:cubicBezTo>
                    <a:pt x="5337" y="758"/>
                    <a:pt x="5259" y="728"/>
                    <a:pt x="5183" y="728"/>
                  </a:cubicBezTo>
                  <a:cubicBezTo>
                    <a:pt x="5128" y="728"/>
                    <a:pt x="5073" y="743"/>
                    <a:pt x="5025" y="775"/>
                  </a:cubicBezTo>
                  <a:lnTo>
                    <a:pt x="4393" y="1196"/>
                  </a:lnTo>
                  <a:cubicBezTo>
                    <a:pt x="4231" y="1101"/>
                    <a:pt x="4058" y="1034"/>
                    <a:pt x="3877" y="976"/>
                  </a:cubicBezTo>
                  <a:lnTo>
                    <a:pt x="3733" y="239"/>
                  </a:lnTo>
                  <a:cubicBezTo>
                    <a:pt x="3704" y="105"/>
                    <a:pt x="3580" y="0"/>
                    <a:pt x="3446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3316340" y="4025672"/>
              <a:ext cx="99788" cy="85371"/>
            </a:xfrm>
            <a:custGeom>
              <a:rect b="b" l="l" r="r" t="t"/>
              <a:pathLst>
                <a:path extrusionOk="0" h="3251" w="3800">
                  <a:moveTo>
                    <a:pt x="2173" y="0"/>
                  </a:moveTo>
                  <a:cubicBezTo>
                    <a:pt x="728" y="0"/>
                    <a:pt x="0" y="1751"/>
                    <a:pt x="1025" y="2775"/>
                  </a:cubicBezTo>
                  <a:cubicBezTo>
                    <a:pt x="1355" y="3103"/>
                    <a:pt x="1762" y="3250"/>
                    <a:pt x="2161" y="3250"/>
                  </a:cubicBezTo>
                  <a:cubicBezTo>
                    <a:pt x="2997" y="3250"/>
                    <a:pt x="3800" y="2605"/>
                    <a:pt x="3800" y="1627"/>
                  </a:cubicBezTo>
                  <a:cubicBezTo>
                    <a:pt x="3800" y="727"/>
                    <a:pt x="3073" y="0"/>
                    <a:pt x="2173" y="0"/>
                  </a:cubicBez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3339213" y="4042741"/>
              <a:ext cx="59847" cy="51260"/>
            </a:xfrm>
            <a:custGeom>
              <a:rect b="b" l="l" r="r" t="t"/>
              <a:pathLst>
                <a:path extrusionOk="0" h="1952" w="2279">
                  <a:moveTo>
                    <a:pt x="1302" y="1"/>
                  </a:moveTo>
                  <a:cubicBezTo>
                    <a:pt x="431" y="1"/>
                    <a:pt x="0" y="1044"/>
                    <a:pt x="613" y="1666"/>
                  </a:cubicBezTo>
                  <a:cubicBezTo>
                    <a:pt x="810" y="1863"/>
                    <a:pt x="1053" y="1951"/>
                    <a:pt x="1292" y="1951"/>
                  </a:cubicBezTo>
                  <a:cubicBezTo>
                    <a:pt x="1794" y="1951"/>
                    <a:pt x="2278" y="1561"/>
                    <a:pt x="2278" y="977"/>
                  </a:cubicBezTo>
                  <a:cubicBezTo>
                    <a:pt x="2278" y="431"/>
                    <a:pt x="1838" y="1"/>
                    <a:pt x="1302" y="1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46"/>
          <p:cNvSpPr txBox="1"/>
          <p:nvPr>
            <p:ph idx="4294967295" type="subTitle"/>
          </p:nvPr>
        </p:nvSpPr>
        <p:spPr>
          <a:xfrm>
            <a:off x="6424023" y="3770697"/>
            <a:ext cx="8400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STGNN</a:t>
            </a:r>
            <a:endParaRPr/>
          </a:p>
        </p:txBody>
      </p:sp>
      <p:sp>
        <p:nvSpPr>
          <p:cNvPr id="1164" name="Google Shape;1164;p46"/>
          <p:cNvSpPr txBox="1"/>
          <p:nvPr>
            <p:ph idx="4294967295" type="subTitle"/>
          </p:nvPr>
        </p:nvSpPr>
        <p:spPr>
          <a:xfrm>
            <a:off x="4699787" y="3923532"/>
            <a:ext cx="175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Complement of </a:t>
            </a:r>
            <a:r>
              <a:rPr lang="en"/>
              <a:t>Important subgraph</a:t>
            </a:r>
            <a:endParaRPr/>
          </a:p>
        </p:txBody>
      </p:sp>
      <p:sp>
        <p:nvSpPr>
          <p:cNvPr id="1165" name="Google Shape;1165;p46"/>
          <p:cNvSpPr txBox="1"/>
          <p:nvPr>
            <p:ph idx="4294967295" type="subTitle"/>
          </p:nvPr>
        </p:nvSpPr>
        <p:spPr>
          <a:xfrm>
            <a:off x="3048024" y="3878600"/>
            <a:ext cx="12618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Re-predicted event</a:t>
            </a:r>
            <a:endParaRPr/>
          </a:p>
        </p:txBody>
      </p:sp>
      <p:sp>
        <p:nvSpPr>
          <p:cNvPr id="1166" name="Google Shape;1166;p46"/>
          <p:cNvSpPr txBox="1"/>
          <p:nvPr>
            <p:ph idx="4294967295" type="subTitle"/>
          </p:nvPr>
        </p:nvSpPr>
        <p:spPr>
          <a:xfrm>
            <a:off x="7388225" y="3899857"/>
            <a:ext cx="12171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Re-predicted event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Explainer Results</a:t>
            </a:r>
            <a:endParaRPr/>
          </a:p>
        </p:txBody>
      </p:sp>
      <p:graphicFrame>
        <p:nvGraphicFramePr>
          <p:cNvPr id="1172" name="Google Shape;1172;p47"/>
          <p:cNvGraphicFramePr/>
          <p:nvPr/>
        </p:nvGraphicFramePr>
        <p:xfrm>
          <a:off x="719975" y="1295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{0CC583A8-360E-4035-AA5D-2A32B3C0C673}</a:tableStyleId>
              </a:tblPr>
              <a:tblGrid>
                <a:gridCol w="1487125"/>
                <a:gridCol w="1036150"/>
                <a:gridCol w="1036150"/>
                <a:gridCol w="1036150"/>
                <a:gridCol w="1036150"/>
                <a:gridCol w="1036150"/>
                <a:gridCol w="1036150"/>
              </a:tblGrid>
              <a:tr h="470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Severe 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Free-Flow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470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baseline="30000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METR-LA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0.14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0.03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0.2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0.02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0.05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PEMS-BAY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0.59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0.73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0.19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0.03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0.63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173" name="Google Shape;1173;p47"/>
          <p:cNvSpPr txBox="1"/>
          <p:nvPr>
            <p:ph idx="4294967295" type="subTitle"/>
          </p:nvPr>
        </p:nvSpPr>
        <p:spPr>
          <a:xfrm>
            <a:off x="941876" y="3956250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Sufficiency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lower </a:t>
            </a:r>
            <a:r>
              <a:rPr lang="en"/>
              <a:t>the better</a:t>
            </a:r>
            <a:endParaRPr/>
          </a:p>
        </p:txBody>
      </p:sp>
      <p:sp>
        <p:nvSpPr>
          <p:cNvPr id="1174" name="Google Shape;1174;p47"/>
          <p:cNvSpPr txBox="1"/>
          <p:nvPr>
            <p:ph idx="4294967295" type="subTitle"/>
          </p:nvPr>
        </p:nvSpPr>
        <p:spPr>
          <a:xfrm>
            <a:off x="4791400" y="3956250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Necessity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complement of 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higher </a:t>
            </a:r>
            <a:r>
              <a:rPr lang="en"/>
              <a:t>the better</a:t>
            </a:r>
            <a:endParaRPr/>
          </a:p>
        </p:txBody>
      </p:sp>
      <p:sp>
        <p:nvSpPr>
          <p:cNvPr id="1175" name="Google Shape;1175;p47"/>
          <p:cNvSpPr txBox="1"/>
          <p:nvPr>
            <p:ph idx="4294967295" type="subTitle"/>
          </p:nvPr>
        </p:nvSpPr>
        <p:spPr>
          <a:xfrm>
            <a:off x="941875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-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47"/>
          <p:cNvSpPr txBox="1"/>
          <p:nvPr>
            <p:ph idx="4294967295" type="subTitle"/>
          </p:nvPr>
        </p:nvSpPr>
        <p:spPr>
          <a:xfrm>
            <a:off x="4791400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+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Explainer Results</a:t>
            </a:r>
            <a:endParaRPr/>
          </a:p>
        </p:txBody>
      </p:sp>
      <p:sp>
        <p:nvSpPr>
          <p:cNvPr id="1182" name="Google Shape;1182;p48"/>
          <p:cNvSpPr txBox="1"/>
          <p:nvPr>
            <p:ph idx="4294967295" type="subTitle"/>
          </p:nvPr>
        </p:nvSpPr>
        <p:spPr>
          <a:xfrm>
            <a:off x="941876" y="3956250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Sufficiency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lower </a:t>
            </a:r>
            <a:r>
              <a:rPr lang="en"/>
              <a:t>the better</a:t>
            </a:r>
            <a:endParaRPr/>
          </a:p>
        </p:txBody>
      </p:sp>
      <p:sp>
        <p:nvSpPr>
          <p:cNvPr id="1183" name="Google Shape;1183;p48"/>
          <p:cNvSpPr txBox="1"/>
          <p:nvPr>
            <p:ph idx="4294967295" type="subTitle"/>
          </p:nvPr>
        </p:nvSpPr>
        <p:spPr>
          <a:xfrm>
            <a:off x="4791400" y="3956250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Necessity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complement of 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higher </a:t>
            </a:r>
            <a:r>
              <a:rPr lang="en"/>
              <a:t>the better</a:t>
            </a:r>
            <a:endParaRPr/>
          </a:p>
        </p:txBody>
      </p:sp>
      <p:sp>
        <p:nvSpPr>
          <p:cNvPr id="1184" name="Google Shape;1184;p48"/>
          <p:cNvSpPr txBox="1"/>
          <p:nvPr>
            <p:ph idx="4294967295" type="subTitle"/>
          </p:nvPr>
        </p:nvSpPr>
        <p:spPr>
          <a:xfrm>
            <a:off x="941875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-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85" name="Google Shape;1185;p48"/>
          <p:cNvGraphicFramePr/>
          <p:nvPr/>
        </p:nvGraphicFramePr>
        <p:xfrm>
          <a:off x="719975" y="1295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{0CC583A8-360E-4035-AA5D-2A32B3C0C673}</a:tableStyleId>
              </a:tblPr>
              <a:tblGrid>
                <a:gridCol w="1487125"/>
                <a:gridCol w="1036150"/>
                <a:gridCol w="1036150"/>
                <a:gridCol w="1036150"/>
                <a:gridCol w="1036150"/>
                <a:gridCol w="1036150"/>
                <a:gridCol w="1036150"/>
              </a:tblGrid>
              <a:tr h="470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Severe 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Free-Flow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470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baseline="30000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METR-LA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0.14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0.03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0.2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0.02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0.05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PEMS-BAY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0.59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0.73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0.19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0.03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0.63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186" name="Google Shape;1186;p48"/>
          <p:cNvSpPr txBox="1"/>
          <p:nvPr>
            <p:ph idx="4294967295" type="subTitle"/>
          </p:nvPr>
        </p:nvSpPr>
        <p:spPr>
          <a:xfrm>
            <a:off x="4791400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+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48"/>
          <p:cNvSpPr/>
          <p:nvPr/>
        </p:nvSpPr>
        <p:spPr>
          <a:xfrm>
            <a:off x="4026600" y="1689000"/>
            <a:ext cx="2627400" cy="176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" name="Google Shape;1192;p49"/>
          <p:cNvGraphicFramePr/>
          <p:nvPr/>
        </p:nvGraphicFramePr>
        <p:xfrm>
          <a:off x="719975" y="1295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{0CC583A8-360E-4035-AA5D-2A32B3C0C673}</a:tableStyleId>
              </a:tblPr>
              <a:tblGrid>
                <a:gridCol w="1487125"/>
                <a:gridCol w="1036150"/>
                <a:gridCol w="1036150"/>
                <a:gridCol w="1036150"/>
                <a:gridCol w="1036150"/>
                <a:gridCol w="1036150"/>
                <a:gridCol w="1036150"/>
              </a:tblGrid>
              <a:tr h="470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Severe 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Free-Flow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470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baseline="30000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METR-LA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0.14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0.03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0.2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0.02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0.05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PEMS-BAY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0.59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0.73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0.19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0.03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0.63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193" name="Google Shape;1193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Explainer Results</a:t>
            </a:r>
            <a:endParaRPr/>
          </a:p>
        </p:txBody>
      </p:sp>
      <p:sp>
        <p:nvSpPr>
          <p:cNvPr id="1194" name="Google Shape;1194;p49"/>
          <p:cNvSpPr/>
          <p:nvPr/>
        </p:nvSpPr>
        <p:spPr>
          <a:xfrm>
            <a:off x="1851750" y="2190750"/>
            <a:ext cx="26274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5" name="Google Shape;1195;p49"/>
          <p:cNvSpPr/>
          <p:nvPr/>
        </p:nvSpPr>
        <p:spPr>
          <a:xfrm>
            <a:off x="6024250" y="2190750"/>
            <a:ext cx="26274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6" name="Google Shape;1196;p49"/>
          <p:cNvSpPr txBox="1"/>
          <p:nvPr>
            <p:ph idx="4294967295" type="subTitle"/>
          </p:nvPr>
        </p:nvSpPr>
        <p:spPr>
          <a:xfrm>
            <a:off x="941876" y="3956250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Sufficiency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lower </a:t>
            </a:r>
            <a:r>
              <a:rPr lang="en"/>
              <a:t>the better</a:t>
            </a:r>
            <a:endParaRPr/>
          </a:p>
        </p:txBody>
      </p:sp>
      <p:sp>
        <p:nvSpPr>
          <p:cNvPr id="1197" name="Google Shape;1197;p49"/>
          <p:cNvSpPr txBox="1"/>
          <p:nvPr>
            <p:ph idx="4294967295" type="subTitle"/>
          </p:nvPr>
        </p:nvSpPr>
        <p:spPr>
          <a:xfrm>
            <a:off x="4791400" y="3956250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Necessity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complement of 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higher </a:t>
            </a:r>
            <a:r>
              <a:rPr lang="en"/>
              <a:t>the better</a:t>
            </a:r>
            <a:endParaRPr/>
          </a:p>
        </p:txBody>
      </p:sp>
      <p:sp>
        <p:nvSpPr>
          <p:cNvPr id="1198" name="Google Shape;1198;p49"/>
          <p:cNvSpPr txBox="1"/>
          <p:nvPr>
            <p:ph idx="4294967295" type="subTitle"/>
          </p:nvPr>
        </p:nvSpPr>
        <p:spPr>
          <a:xfrm>
            <a:off x="941875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-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9"/>
          <p:cNvSpPr txBox="1"/>
          <p:nvPr>
            <p:ph idx="4294967295" type="subTitle"/>
          </p:nvPr>
        </p:nvSpPr>
        <p:spPr>
          <a:xfrm>
            <a:off x="4791400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+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p50"/>
          <p:cNvGraphicFramePr/>
          <p:nvPr/>
        </p:nvGraphicFramePr>
        <p:xfrm>
          <a:off x="719975" y="1295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{0CC583A8-360E-4035-AA5D-2A32B3C0C673}</a:tableStyleId>
              </a:tblPr>
              <a:tblGrid>
                <a:gridCol w="1487125"/>
                <a:gridCol w="1036150"/>
                <a:gridCol w="1036150"/>
                <a:gridCol w="1036150"/>
                <a:gridCol w="1036150"/>
                <a:gridCol w="1036150"/>
                <a:gridCol w="1036150"/>
              </a:tblGrid>
              <a:tr h="470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Severe 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Free-Flow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470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baseline="30000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METR-LA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0.14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0.03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0.2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0.02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0.05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PEMS-BAY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0.59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0.73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0.19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0.03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0.63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Explainer Results</a:t>
            </a:r>
            <a:endParaRPr/>
          </a:p>
        </p:txBody>
      </p:sp>
      <p:sp>
        <p:nvSpPr>
          <p:cNvPr id="1206" name="Google Shape;1206;p50"/>
          <p:cNvSpPr/>
          <p:nvPr/>
        </p:nvSpPr>
        <p:spPr>
          <a:xfrm>
            <a:off x="1851750" y="2647950"/>
            <a:ext cx="26274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7" name="Google Shape;1207;p50"/>
          <p:cNvSpPr/>
          <p:nvPr/>
        </p:nvSpPr>
        <p:spPr>
          <a:xfrm>
            <a:off x="6024250" y="2647950"/>
            <a:ext cx="26274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8" name="Google Shape;1208;p50"/>
          <p:cNvSpPr txBox="1"/>
          <p:nvPr>
            <p:ph idx="4294967295" type="subTitle"/>
          </p:nvPr>
        </p:nvSpPr>
        <p:spPr>
          <a:xfrm>
            <a:off x="941876" y="3956250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Sufficiency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lower </a:t>
            </a:r>
            <a:r>
              <a:rPr lang="en"/>
              <a:t>the better</a:t>
            </a:r>
            <a:endParaRPr/>
          </a:p>
        </p:txBody>
      </p:sp>
      <p:sp>
        <p:nvSpPr>
          <p:cNvPr id="1209" name="Google Shape;1209;p50"/>
          <p:cNvSpPr txBox="1"/>
          <p:nvPr>
            <p:ph idx="4294967295" type="subTitle"/>
          </p:nvPr>
        </p:nvSpPr>
        <p:spPr>
          <a:xfrm>
            <a:off x="4791400" y="3956250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Necessity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complement of 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higher </a:t>
            </a:r>
            <a:r>
              <a:rPr lang="en"/>
              <a:t>the better</a:t>
            </a:r>
            <a:endParaRPr/>
          </a:p>
        </p:txBody>
      </p:sp>
      <p:sp>
        <p:nvSpPr>
          <p:cNvPr id="1210" name="Google Shape;1210;p50"/>
          <p:cNvSpPr txBox="1"/>
          <p:nvPr>
            <p:ph idx="4294967295" type="subTitle"/>
          </p:nvPr>
        </p:nvSpPr>
        <p:spPr>
          <a:xfrm>
            <a:off x="941875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-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50"/>
          <p:cNvSpPr txBox="1"/>
          <p:nvPr>
            <p:ph idx="4294967295" type="subTitle"/>
          </p:nvPr>
        </p:nvSpPr>
        <p:spPr>
          <a:xfrm>
            <a:off x="4791400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+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Explainer Results</a:t>
            </a:r>
            <a:endParaRPr/>
          </a:p>
        </p:txBody>
      </p:sp>
      <p:sp>
        <p:nvSpPr>
          <p:cNvPr id="1217" name="Google Shape;1217;p51"/>
          <p:cNvSpPr txBox="1"/>
          <p:nvPr>
            <p:ph idx="4294967295" type="subTitle"/>
          </p:nvPr>
        </p:nvSpPr>
        <p:spPr>
          <a:xfrm>
            <a:off x="941876" y="3956250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Sufficiency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lower </a:t>
            </a:r>
            <a:r>
              <a:rPr lang="en"/>
              <a:t>the better</a:t>
            </a:r>
            <a:endParaRPr/>
          </a:p>
        </p:txBody>
      </p:sp>
      <p:sp>
        <p:nvSpPr>
          <p:cNvPr id="1218" name="Google Shape;1218;p51"/>
          <p:cNvSpPr txBox="1"/>
          <p:nvPr>
            <p:ph idx="4294967295" type="subTitle"/>
          </p:nvPr>
        </p:nvSpPr>
        <p:spPr>
          <a:xfrm>
            <a:off x="4791400" y="3956250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Necessity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complement of 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higher </a:t>
            </a:r>
            <a:r>
              <a:rPr lang="en"/>
              <a:t>the better</a:t>
            </a:r>
            <a:endParaRPr/>
          </a:p>
        </p:txBody>
      </p:sp>
      <p:sp>
        <p:nvSpPr>
          <p:cNvPr id="1219" name="Google Shape;1219;p51"/>
          <p:cNvSpPr txBox="1"/>
          <p:nvPr>
            <p:ph idx="4294967295" type="subTitle"/>
          </p:nvPr>
        </p:nvSpPr>
        <p:spPr>
          <a:xfrm>
            <a:off x="941875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-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51"/>
          <p:cNvSpPr txBox="1"/>
          <p:nvPr>
            <p:ph idx="4294967295" type="subTitle"/>
          </p:nvPr>
        </p:nvSpPr>
        <p:spPr>
          <a:xfrm>
            <a:off x="4791400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+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21" name="Google Shape;1221;p51"/>
          <p:cNvGraphicFramePr/>
          <p:nvPr/>
        </p:nvGraphicFramePr>
        <p:xfrm>
          <a:off x="719975" y="1295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{0CC583A8-360E-4035-AA5D-2A32B3C0C673}</a:tableStyleId>
              </a:tblPr>
              <a:tblGrid>
                <a:gridCol w="1487125"/>
                <a:gridCol w="1036150"/>
                <a:gridCol w="1036150"/>
                <a:gridCol w="1036150"/>
                <a:gridCol w="1036150"/>
                <a:gridCol w="1036150"/>
                <a:gridCol w="1036150"/>
              </a:tblGrid>
              <a:tr h="470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Severe 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Free-Flow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470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baseline="30000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METR-LA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0.14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0.86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0.03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0.2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0.02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0.05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PEMS-BAY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0.59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0.73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0.19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0.03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0.63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Explainer </a:t>
            </a:r>
            <a:r>
              <a:rPr lang="en"/>
              <a:t>Results</a:t>
            </a:r>
            <a:endParaRPr/>
          </a:p>
        </p:txBody>
      </p:sp>
      <p:graphicFrame>
        <p:nvGraphicFramePr>
          <p:cNvPr id="1227" name="Google Shape;1227;p52"/>
          <p:cNvGraphicFramePr/>
          <p:nvPr/>
        </p:nvGraphicFramePr>
        <p:xfrm>
          <a:off x="1679875" y="15872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{0CC583A8-360E-4035-AA5D-2A32B3C0C673}</a:tableStyleId>
              </a:tblPr>
              <a:tblGrid>
                <a:gridCol w="1116550"/>
                <a:gridCol w="2333850"/>
                <a:gridCol w="2333850"/>
              </a:tblGrid>
              <a:tr h="470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Sparsity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Average Time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000">
                <a:tc vMerge="1"/>
                <a:tc vMerge="1"/>
                <a:tc vMerge="1"/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METR-LA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0.985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8.88 s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PEMS-BAY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0.985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11.6 s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228" name="Google Shape;1228;p52"/>
          <p:cNvSpPr txBox="1"/>
          <p:nvPr>
            <p:ph idx="4294967295" type="subTitle"/>
          </p:nvPr>
        </p:nvSpPr>
        <p:spPr>
          <a:xfrm>
            <a:off x="941876" y="3956250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Conciseness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higher </a:t>
            </a:r>
            <a:r>
              <a:rPr lang="en"/>
              <a:t>the better</a:t>
            </a:r>
            <a:endParaRPr b="1"/>
          </a:p>
        </p:txBody>
      </p:sp>
      <p:sp>
        <p:nvSpPr>
          <p:cNvPr id="1229" name="Google Shape;1229;p52"/>
          <p:cNvSpPr txBox="1"/>
          <p:nvPr>
            <p:ph idx="4294967295" type="subTitle"/>
          </p:nvPr>
        </p:nvSpPr>
        <p:spPr>
          <a:xfrm>
            <a:off x="4791400" y="3956250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Average computation </a:t>
            </a:r>
            <a:r>
              <a:rPr b="1" lang="en"/>
              <a:t>time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lower </a:t>
            </a:r>
            <a:r>
              <a:rPr lang="en"/>
              <a:t>the better</a:t>
            </a:r>
            <a:endParaRPr b="1"/>
          </a:p>
        </p:txBody>
      </p:sp>
      <p:sp>
        <p:nvSpPr>
          <p:cNvPr id="1230" name="Google Shape;1230;p52"/>
          <p:cNvSpPr txBox="1"/>
          <p:nvPr>
            <p:ph idx="4294967295" type="subTitle"/>
          </p:nvPr>
        </p:nvSpPr>
        <p:spPr>
          <a:xfrm>
            <a:off x="941875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Sparsity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52"/>
          <p:cNvSpPr txBox="1"/>
          <p:nvPr>
            <p:ph idx="4294967295" type="subTitle"/>
          </p:nvPr>
        </p:nvSpPr>
        <p:spPr>
          <a:xfrm>
            <a:off x="4791400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Average Time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3"/>
          <p:cNvSpPr txBox="1"/>
          <p:nvPr/>
        </p:nvSpPr>
        <p:spPr>
          <a:xfrm>
            <a:off x="5537100" y="1235089"/>
            <a:ext cx="28869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severe congestion was anticipated on San Diego Freeway at kms 11, 12, 14 and 15 on Saturday, 07/06/2012, with an average speed of 21.05 km/h from 07:45 to 08:40. This occurred because of a series of congestions.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i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7" name="Google Shape;1237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Verbal Translation Example</a:t>
            </a:r>
            <a:endParaRPr/>
          </a:p>
        </p:txBody>
      </p:sp>
      <p:pic>
        <p:nvPicPr>
          <p:cNvPr id="1238" name="Google Shape;1238;p53"/>
          <p:cNvPicPr preferRelativeResize="0"/>
          <p:nvPr/>
        </p:nvPicPr>
        <p:blipFill rotWithShape="1">
          <a:blip r:embed="rId3">
            <a:alphaModFix/>
          </a:blip>
          <a:srcRect b="0" l="12951" r="13084" t="0"/>
          <a:stretch/>
        </p:blipFill>
        <p:spPr>
          <a:xfrm>
            <a:off x="1239198" y="1385088"/>
            <a:ext cx="3712200" cy="28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9" name="Google Shape;1239;p53"/>
          <p:cNvSpPr txBox="1"/>
          <p:nvPr/>
        </p:nvSpPr>
        <p:spPr>
          <a:xfrm rot="-5716686">
            <a:off x="2226280" y="2250924"/>
            <a:ext cx="1190347" cy="3078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San Diego Freeway</a:t>
            </a:r>
            <a:endParaRPr b="1" sz="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0" name="Google Shape;1240;p53"/>
          <p:cNvSpPr txBox="1"/>
          <p:nvPr/>
        </p:nvSpPr>
        <p:spPr>
          <a:xfrm rot="-1733">
            <a:off x="3444355" y="3512438"/>
            <a:ext cx="1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Ventura Freeway</a:t>
            </a:r>
            <a:endParaRPr b="1" sz="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4"/>
          <p:cNvSpPr txBox="1"/>
          <p:nvPr/>
        </p:nvSpPr>
        <p:spPr>
          <a:xfrm>
            <a:off x="5537100" y="1235089"/>
            <a:ext cx="28869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commence, a contributing congestion manifested, with an average speed of 91.14 km/h, on Ventura Freeway at kms 25, 27, 28, 29, 30 and 31 occurring from 06:45 to 07:35. The congestion also happened on San Diego Freeway at kms 11, 12 and 13.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i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6" name="Google Shape;124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Verbal Translation Example</a:t>
            </a:r>
            <a:endParaRPr/>
          </a:p>
        </p:txBody>
      </p:sp>
      <p:pic>
        <p:nvPicPr>
          <p:cNvPr id="1247" name="Google Shape;1247;p54"/>
          <p:cNvPicPr preferRelativeResize="0"/>
          <p:nvPr/>
        </p:nvPicPr>
        <p:blipFill rotWithShape="1">
          <a:blip r:embed="rId3">
            <a:alphaModFix/>
          </a:blip>
          <a:srcRect b="0" l="12357" r="12335" t="0"/>
          <a:stretch/>
        </p:blipFill>
        <p:spPr>
          <a:xfrm>
            <a:off x="1239200" y="1410275"/>
            <a:ext cx="3712200" cy="277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8" name="Google Shape;1248;p54"/>
          <p:cNvSpPr txBox="1"/>
          <p:nvPr/>
        </p:nvSpPr>
        <p:spPr>
          <a:xfrm rot="-5716686">
            <a:off x="2226280" y="2250924"/>
            <a:ext cx="1190347" cy="3078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San Diego Freeway</a:t>
            </a:r>
            <a:endParaRPr b="1" sz="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9" name="Google Shape;1249;p54"/>
          <p:cNvSpPr txBox="1"/>
          <p:nvPr/>
        </p:nvSpPr>
        <p:spPr>
          <a:xfrm rot="-1733">
            <a:off x="3444355" y="3512438"/>
            <a:ext cx="1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Ventura </a:t>
            </a:r>
            <a:r>
              <a:rPr b="1" lang="en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Freeway</a:t>
            </a:r>
            <a:endParaRPr b="1" sz="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715100" y="1526175"/>
            <a:ext cx="42531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6" name="Google Shape;346;p28"/>
          <p:cNvSpPr txBox="1"/>
          <p:nvPr>
            <p:ph idx="2" type="title"/>
          </p:nvPr>
        </p:nvSpPr>
        <p:spPr>
          <a:xfrm>
            <a:off x="715100" y="914400"/>
            <a:ext cx="10098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47" name="Google Shape;347;p28"/>
          <p:cNvGrpSpPr/>
          <p:nvPr/>
        </p:nvGrpSpPr>
        <p:grpSpPr>
          <a:xfrm>
            <a:off x="6073979" y="1446950"/>
            <a:ext cx="3490851" cy="2814270"/>
            <a:chOff x="6145679" y="2221075"/>
            <a:chExt cx="3490851" cy="2814270"/>
          </a:xfrm>
        </p:grpSpPr>
        <p:grpSp>
          <p:nvGrpSpPr>
            <p:cNvPr id="348" name="Google Shape;348;p28"/>
            <p:cNvGrpSpPr/>
            <p:nvPr/>
          </p:nvGrpSpPr>
          <p:grpSpPr>
            <a:xfrm>
              <a:off x="6145679" y="2221075"/>
              <a:ext cx="3490851" cy="1515258"/>
              <a:chOff x="2564554" y="1879900"/>
              <a:chExt cx="3490851" cy="1515258"/>
            </a:xfrm>
          </p:grpSpPr>
          <p:sp>
            <p:nvSpPr>
              <p:cNvPr id="349" name="Google Shape;349;p28"/>
              <p:cNvSpPr/>
              <p:nvPr/>
            </p:nvSpPr>
            <p:spPr>
              <a:xfrm>
                <a:off x="4679375" y="1879900"/>
                <a:ext cx="1376030" cy="1515242"/>
              </a:xfrm>
              <a:custGeom>
                <a:rect b="b" l="l" r="r" t="t"/>
                <a:pathLst>
                  <a:path extrusionOk="0" h="9551" w="6683">
                    <a:moveTo>
                      <a:pt x="3340" y="0"/>
                    </a:moveTo>
                    <a:lnTo>
                      <a:pt x="448" y="1564"/>
                    </a:lnTo>
                    <a:lnTo>
                      <a:pt x="0" y="1564"/>
                    </a:lnTo>
                    <a:lnTo>
                      <a:pt x="0" y="9551"/>
                    </a:lnTo>
                    <a:lnTo>
                      <a:pt x="6683" y="9551"/>
                    </a:lnTo>
                    <a:lnTo>
                      <a:pt x="6683" y="1564"/>
                    </a:lnTo>
                    <a:lnTo>
                      <a:pt x="6232" y="1564"/>
                    </a:lnTo>
                    <a:lnTo>
                      <a:pt x="33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>
                <a:off x="3440925" y="2148655"/>
                <a:ext cx="1149656" cy="1246503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2564554" y="2213274"/>
                <a:ext cx="787578" cy="1181885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" name="Google Shape;352;p28"/>
            <p:cNvSpPr/>
            <p:nvPr/>
          </p:nvSpPr>
          <p:spPr>
            <a:xfrm>
              <a:off x="7412575" y="3572600"/>
              <a:ext cx="1756907" cy="1462746"/>
            </a:xfrm>
            <a:custGeom>
              <a:rect b="b" l="l" r="r" t="t"/>
              <a:pathLst>
                <a:path extrusionOk="0" h="18329" w="22015">
                  <a:moveTo>
                    <a:pt x="10879" y="0"/>
                  </a:moveTo>
                  <a:cubicBezTo>
                    <a:pt x="9753" y="0"/>
                    <a:pt x="8843" y="910"/>
                    <a:pt x="8843" y="2036"/>
                  </a:cubicBezTo>
                  <a:cubicBezTo>
                    <a:pt x="8843" y="3162"/>
                    <a:pt x="9753" y="4072"/>
                    <a:pt x="10879" y="4072"/>
                  </a:cubicBezTo>
                  <a:cubicBezTo>
                    <a:pt x="12005" y="4072"/>
                    <a:pt x="12915" y="3162"/>
                    <a:pt x="12915" y="2036"/>
                  </a:cubicBezTo>
                  <a:cubicBezTo>
                    <a:pt x="12915" y="910"/>
                    <a:pt x="12005" y="0"/>
                    <a:pt x="10879" y="0"/>
                  </a:cubicBezTo>
                  <a:close/>
                  <a:moveTo>
                    <a:pt x="3397" y="4231"/>
                  </a:moveTo>
                  <a:cubicBezTo>
                    <a:pt x="2384" y="4231"/>
                    <a:pt x="1574" y="5052"/>
                    <a:pt x="1574" y="6054"/>
                  </a:cubicBezTo>
                  <a:cubicBezTo>
                    <a:pt x="1574" y="7067"/>
                    <a:pt x="2384" y="7877"/>
                    <a:pt x="3397" y="7877"/>
                  </a:cubicBezTo>
                  <a:cubicBezTo>
                    <a:pt x="4399" y="7877"/>
                    <a:pt x="5220" y="7067"/>
                    <a:pt x="5220" y="6054"/>
                  </a:cubicBezTo>
                  <a:cubicBezTo>
                    <a:pt x="5220" y="5052"/>
                    <a:pt x="4399" y="4231"/>
                    <a:pt x="3397" y="4231"/>
                  </a:cubicBezTo>
                  <a:close/>
                  <a:moveTo>
                    <a:pt x="11678" y="6513"/>
                  </a:moveTo>
                  <a:cubicBezTo>
                    <a:pt x="11632" y="6559"/>
                    <a:pt x="11600" y="6581"/>
                    <a:pt x="11576" y="6616"/>
                  </a:cubicBezTo>
                  <a:cubicBezTo>
                    <a:pt x="11273" y="7099"/>
                    <a:pt x="10946" y="7582"/>
                    <a:pt x="10644" y="8066"/>
                  </a:cubicBezTo>
                  <a:cubicBezTo>
                    <a:pt x="10592" y="8145"/>
                    <a:pt x="10552" y="8183"/>
                    <a:pt x="10494" y="8183"/>
                  </a:cubicBezTo>
                  <a:cubicBezTo>
                    <a:pt x="10461" y="8183"/>
                    <a:pt x="10423" y="8171"/>
                    <a:pt x="10374" y="8147"/>
                  </a:cubicBezTo>
                  <a:cubicBezTo>
                    <a:pt x="9945" y="7944"/>
                    <a:pt x="9507" y="7763"/>
                    <a:pt x="9078" y="7571"/>
                  </a:cubicBezTo>
                  <a:cubicBezTo>
                    <a:pt x="8900" y="7493"/>
                    <a:pt x="8719" y="7458"/>
                    <a:pt x="8538" y="7458"/>
                  </a:cubicBezTo>
                  <a:cubicBezTo>
                    <a:pt x="8101" y="7482"/>
                    <a:pt x="7706" y="7841"/>
                    <a:pt x="7639" y="8292"/>
                  </a:cubicBezTo>
                  <a:cubicBezTo>
                    <a:pt x="7582" y="8673"/>
                    <a:pt x="7795" y="8989"/>
                    <a:pt x="8246" y="9170"/>
                  </a:cubicBezTo>
                  <a:cubicBezTo>
                    <a:pt x="8889" y="9416"/>
                    <a:pt x="9529" y="9664"/>
                    <a:pt x="10158" y="9912"/>
                  </a:cubicBezTo>
                  <a:cubicBezTo>
                    <a:pt x="10299" y="9967"/>
                    <a:pt x="10450" y="9993"/>
                    <a:pt x="10602" y="9993"/>
                  </a:cubicBezTo>
                  <a:cubicBezTo>
                    <a:pt x="11017" y="9993"/>
                    <a:pt x="11436" y="9797"/>
                    <a:pt x="11667" y="9451"/>
                  </a:cubicBezTo>
                  <a:cubicBezTo>
                    <a:pt x="11927" y="9078"/>
                    <a:pt x="12162" y="8697"/>
                    <a:pt x="12410" y="8325"/>
                  </a:cubicBezTo>
                  <a:cubicBezTo>
                    <a:pt x="12453" y="8257"/>
                    <a:pt x="12488" y="8190"/>
                    <a:pt x="12442" y="8101"/>
                  </a:cubicBezTo>
                  <a:cubicBezTo>
                    <a:pt x="12197" y="7571"/>
                    <a:pt x="11937" y="7053"/>
                    <a:pt x="11678" y="6513"/>
                  </a:cubicBezTo>
                  <a:close/>
                  <a:moveTo>
                    <a:pt x="922" y="9437"/>
                  </a:moveTo>
                  <a:cubicBezTo>
                    <a:pt x="755" y="9437"/>
                    <a:pt x="599" y="9492"/>
                    <a:pt x="484" y="9607"/>
                  </a:cubicBezTo>
                  <a:cubicBezTo>
                    <a:pt x="157" y="9934"/>
                    <a:pt x="0" y="10520"/>
                    <a:pt x="394" y="10901"/>
                  </a:cubicBezTo>
                  <a:cubicBezTo>
                    <a:pt x="810" y="11306"/>
                    <a:pt x="1215" y="11735"/>
                    <a:pt x="1631" y="12151"/>
                  </a:cubicBezTo>
                  <a:cubicBezTo>
                    <a:pt x="1855" y="12375"/>
                    <a:pt x="2139" y="12488"/>
                    <a:pt x="2384" y="12488"/>
                  </a:cubicBezTo>
                  <a:cubicBezTo>
                    <a:pt x="2690" y="12488"/>
                    <a:pt x="2892" y="12442"/>
                    <a:pt x="3059" y="12307"/>
                  </a:cubicBezTo>
                  <a:cubicBezTo>
                    <a:pt x="3521" y="11959"/>
                    <a:pt x="3983" y="11622"/>
                    <a:pt x="4445" y="11284"/>
                  </a:cubicBezTo>
                  <a:cubicBezTo>
                    <a:pt x="4555" y="11195"/>
                    <a:pt x="4580" y="11128"/>
                    <a:pt x="4512" y="11003"/>
                  </a:cubicBezTo>
                  <a:cubicBezTo>
                    <a:pt x="4331" y="10655"/>
                    <a:pt x="4164" y="10293"/>
                    <a:pt x="3994" y="9934"/>
                  </a:cubicBezTo>
                  <a:cubicBezTo>
                    <a:pt x="3953" y="9852"/>
                    <a:pt x="3916" y="9808"/>
                    <a:pt x="3863" y="9808"/>
                  </a:cubicBezTo>
                  <a:cubicBezTo>
                    <a:pt x="3829" y="9808"/>
                    <a:pt x="3788" y="9827"/>
                    <a:pt x="3734" y="9867"/>
                  </a:cubicBezTo>
                  <a:cubicBezTo>
                    <a:pt x="3386" y="10115"/>
                    <a:pt x="3016" y="10339"/>
                    <a:pt x="2679" y="10598"/>
                  </a:cubicBezTo>
                  <a:cubicBezTo>
                    <a:pt x="2614" y="10648"/>
                    <a:pt x="2562" y="10671"/>
                    <a:pt x="2516" y="10671"/>
                  </a:cubicBezTo>
                  <a:cubicBezTo>
                    <a:pt x="2457" y="10671"/>
                    <a:pt x="2408" y="10633"/>
                    <a:pt x="2352" y="10563"/>
                  </a:cubicBezTo>
                  <a:cubicBezTo>
                    <a:pt x="2104" y="10282"/>
                    <a:pt x="1855" y="10023"/>
                    <a:pt x="1609" y="9753"/>
                  </a:cubicBezTo>
                  <a:cubicBezTo>
                    <a:pt x="1417" y="9548"/>
                    <a:pt x="1159" y="9437"/>
                    <a:pt x="922" y="9437"/>
                  </a:cubicBezTo>
                  <a:close/>
                  <a:moveTo>
                    <a:pt x="17448" y="10600"/>
                  </a:moveTo>
                  <a:cubicBezTo>
                    <a:pt x="17419" y="10600"/>
                    <a:pt x="17384" y="10614"/>
                    <a:pt x="17338" y="10644"/>
                  </a:cubicBezTo>
                  <a:cubicBezTo>
                    <a:pt x="16887" y="10947"/>
                    <a:pt x="16425" y="11238"/>
                    <a:pt x="15963" y="11522"/>
                  </a:cubicBezTo>
                  <a:cubicBezTo>
                    <a:pt x="15817" y="11611"/>
                    <a:pt x="15796" y="11668"/>
                    <a:pt x="15909" y="11824"/>
                  </a:cubicBezTo>
                  <a:cubicBezTo>
                    <a:pt x="16436" y="12521"/>
                    <a:pt x="16976" y="13220"/>
                    <a:pt x="17483" y="13928"/>
                  </a:cubicBezTo>
                  <a:cubicBezTo>
                    <a:pt x="17810" y="14411"/>
                    <a:pt x="18283" y="14570"/>
                    <a:pt x="18755" y="14603"/>
                  </a:cubicBezTo>
                  <a:cubicBezTo>
                    <a:pt x="19104" y="14603"/>
                    <a:pt x="19363" y="14535"/>
                    <a:pt x="19598" y="14400"/>
                  </a:cubicBezTo>
                  <a:cubicBezTo>
                    <a:pt x="20162" y="14098"/>
                    <a:pt x="20713" y="13803"/>
                    <a:pt x="21274" y="13501"/>
                  </a:cubicBezTo>
                  <a:cubicBezTo>
                    <a:pt x="21612" y="13320"/>
                    <a:pt x="21804" y="13039"/>
                    <a:pt x="21882" y="12680"/>
                  </a:cubicBezTo>
                  <a:cubicBezTo>
                    <a:pt x="22014" y="12096"/>
                    <a:pt x="21618" y="11610"/>
                    <a:pt x="21032" y="11610"/>
                  </a:cubicBezTo>
                  <a:cubicBezTo>
                    <a:pt x="21019" y="11610"/>
                    <a:pt x="21006" y="11610"/>
                    <a:pt x="20994" y="11611"/>
                  </a:cubicBezTo>
                  <a:cubicBezTo>
                    <a:pt x="20734" y="11611"/>
                    <a:pt x="20499" y="11700"/>
                    <a:pt x="20273" y="11824"/>
                  </a:cubicBezTo>
                  <a:cubicBezTo>
                    <a:pt x="19970" y="12005"/>
                    <a:pt x="19676" y="12208"/>
                    <a:pt x="19338" y="12332"/>
                  </a:cubicBezTo>
                  <a:cubicBezTo>
                    <a:pt x="19233" y="12374"/>
                    <a:pt x="19140" y="12397"/>
                    <a:pt x="19057" y="12397"/>
                  </a:cubicBezTo>
                  <a:cubicBezTo>
                    <a:pt x="18902" y="12397"/>
                    <a:pt x="18777" y="12319"/>
                    <a:pt x="18653" y="12151"/>
                  </a:cubicBezTo>
                  <a:cubicBezTo>
                    <a:pt x="18293" y="11678"/>
                    <a:pt x="17934" y="11195"/>
                    <a:pt x="17583" y="10712"/>
                  </a:cubicBezTo>
                  <a:cubicBezTo>
                    <a:pt x="17534" y="10640"/>
                    <a:pt x="17499" y="10600"/>
                    <a:pt x="17448" y="10600"/>
                  </a:cubicBezTo>
                  <a:close/>
                  <a:moveTo>
                    <a:pt x="8181" y="13220"/>
                  </a:moveTo>
                  <a:cubicBezTo>
                    <a:pt x="8125" y="13220"/>
                    <a:pt x="8058" y="13254"/>
                    <a:pt x="7966" y="13331"/>
                  </a:cubicBezTo>
                  <a:cubicBezTo>
                    <a:pt x="7809" y="13455"/>
                    <a:pt x="7639" y="13579"/>
                    <a:pt x="7471" y="13682"/>
                  </a:cubicBezTo>
                  <a:cubicBezTo>
                    <a:pt x="6918" y="13995"/>
                    <a:pt x="6715" y="13984"/>
                    <a:pt x="6875" y="14198"/>
                  </a:cubicBezTo>
                  <a:cubicBezTo>
                    <a:pt x="7336" y="14805"/>
                    <a:pt x="7763" y="15437"/>
                    <a:pt x="8257" y="16009"/>
                  </a:cubicBezTo>
                  <a:cubicBezTo>
                    <a:pt x="8525" y="16311"/>
                    <a:pt x="8931" y="16472"/>
                    <a:pt x="9332" y="16472"/>
                  </a:cubicBezTo>
                  <a:cubicBezTo>
                    <a:pt x="9575" y="16472"/>
                    <a:pt x="9816" y="16413"/>
                    <a:pt x="10023" y="16290"/>
                  </a:cubicBezTo>
                  <a:cubicBezTo>
                    <a:pt x="10069" y="16269"/>
                    <a:pt x="10126" y="16233"/>
                    <a:pt x="10172" y="16212"/>
                  </a:cubicBezTo>
                  <a:cubicBezTo>
                    <a:pt x="10182" y="16201"/>
                    <a:pt x="10193" y="16179"/>
                    <a:pt x="10193" y="16166"/>
                  </a:cubicBezTo>
                  <a:lnTo>
                    <a:pt x="10193" y="14468"/>
                  </a:lnTo>
                  <a:cubicBezTo>
                    <a:pt x="10193" y="14436"/>
                    <a:pt x="10175" y="14415"/>
                    <a:pt x="10152" y="14415"/>
                  </a:cubicBezTo>
                  <a:cubicBezTo>
                    <a:pt x="10144" y="14415"/>
                    <a:pt x="10134" y="14418"/>
                    <a:pt x="10126" y="14424"/>
                  </a:cubicBezTo>
                  <a:cubicBezTo>
                    <a:pt x="10037" y="14468"/>
                    <a:pt x="9945" y="14513"/>
                    <a:pt x="9856" y="14570"/>
                  </a:cubicBezTo>
                  <a:cubicBezTo>
                    <a:pt x="9720" y="14645"/>
                    <a:pt x="9610" y="14683"/>
                    <a:pt x="9511" y="14683"/>
                  </a:cubicBezTo>
                  <a:cubicBezTo>
                    <a:pt x="9356" y="14683"/>
                    <a:pt x="9230" y="14589"/>
                    <a:pt x="9078" y="14389"/>
                  </a:cubicBezTo>
                  <a:cubicBezTo>
                    <a:pt x="8832" y="14041"/>
                    <a:pt x="8584" y="13703"/>
                    <a:pt x="8360" y="13355"/>
                  </a:cubicBezTo>
                  <a:cubicBezTo>
                    <a:pt x="8298" y="13269"/>
                    <a:pt x="8247" y="13220"/>
                    <a:pt x="8181" y="13220"/>
                  </a:cubicBezTo>
                  <a:close/>
                  <a:moveTo>
                    <a:pt x="13549" y="3171"/>
                  </a:moveTo>
                  <a:cubicBezTo>
                    <a:pt x="13152" y="3171"/>
                    <a:pt x="12326" y="4192"/>
                    <a:pt x="12116" y="4445"/>
                  </a:cubicBezTo>
                  <a:cubicBezTo>
                    <a:pt x="11778" y="4850"/>
                    <a:pt x="11859" y="5244"/>
                    <a:pt x="12048" y="5649"/>
                  </a:cubicBezTo>
                  <a:cubicBezTo>
                    <a:pt x="12602" y="6818"/>
                    <a:pt x="13163" y="7976"/>
                    <a:pt x="13725" y="9146"/>
                  </a:cubicBezTo>
                  <a:cubicBezTo>
                    <a:pt x="13927" y="9551"/>
                    <a:pt x="13817" y="9912"/>
                    <a:pt x="13444" y="10147"/>
                  </a:cubicBezTo>
                  <a:cubicBezTo>
                    <a:pt x="12872" y="10520"/>
                    <a:pt x="12307" y="10901"/>
                    <a:pt x="11711" y="11238"/>
                  </a:cubicBezTo>
                  <a:cubicBezTo>
                    <a:pt x="11036" y="11632"/>
                    <a:pt x="10744" y="12208"/>
                    <a:pt x="10722" y="12926"/>
                  </a:cubicBezTo>
                  <a:cubicBezTo>
                    <a:pt x="10722" y="12950"/>
                    <a:pt x="10733" y="12982"/>
                    <a:pt x="10722" y="13018"/>
                  </a:cubicBezTo>
                  <a:cubicBezTo>
                    <a:pt x="10722" y="13018"/>
                    <a:pt x="10722" y="13028"/>
                    <a:pt x="10712" y="13039"/>
                  </a:cubicBezTo>
                  <a:lnTo>
                    <a:pt x="10712" y="13128"/>
                  </a:lnTo>
                  <a:cubicBezTo>
                    <a:pt x="10722" y="13398"/>
                    <a:pt x="10779" y="16752"/>
                    <a:pt x="10779" y="17168"/>
                  </a:cubicBezTo>
                  <a:cubicBezTo>
                    <a:pt x="10790" y="17608"/>
                    <a:pt x="11092" y="17978"/>
                    <a:pt x="11532" y="18113"/>
                  </a:cubicBezTo>
                  <a:cubicBezTo>
                    <a:pt x="11616" y="18139"/>
                    <a:pt x="11700" y="18152"/>
                    <a:pt x="11783" y="18152"/>
                  </a:cubicBezTo>
                  <a:cubicBezTo>
                    <a:pt x="12059" y="18152"/>
                    <a:pt x="12327" y="18010"/>
                    <a:pt x="12534" y="17743"/>
                  </a:cubicBezTo>
                  <a:cubicBezTo>
                    <a:pt x="12712" y="17505"/>
                    <a:pt x="12791" y="17235"/>
                    <a:pt x="12780" y="16944"/>
                  </a:cubicBezTo>
                  <a:lnTo>
                    <a:pt x="12780" y="13849"/>
                  </a:lnTo>
                  <a:cubicBezTo>
                    <a:pt x="12780" y="13355"/>
                    <a:pt x="12939" y="12972"/>
                    <a:pt x="13387" y="12680"/>
                  </a:cubicBezTo>
                  <a:cubicBezTo>
                    <a:pt x="14467" y="12005"/>
                    <a:pt x="15515" y="11263"/>
                    <a:pt x="16571" y="10552"/>
                  </a:cubicBezTo>
                  <a:cubicBezTo>
                    <a:pt x="16865" y="10361"/>
                    <a:pt x="17022" y="10091"/>
                    <a:pt x="17057" y="9742"/>
                  </a:cubicBezTo>
                  <a:cubicBezTo>
                    <a:pt x="17078" y="9472"/>
                    <a:pt x="17057" y="9213"/>
                    <a:pt x="16965" y="8967"/>
                  </a:cubicBezTo>
                  <a:cubicBezTo>
                    <a:pt x="16741" y="8325"/>
                    <a:pt x="16368" y="7752"/>
                    <a:pt x="16055" y="7156"/>
                  </a:cubicBezTo>
                  <a:cubicBezTo>
                    <a:pt x="15707" y="6491"/>
                    <a:pt x="15345" y="5838"/>
                    <a:pt x="14964" y="5120"/>
                  </a:cubicBezTo>
                  <a:lnTo>
                    <a:pt x="14964" y="5120"/>
                  </a:lnTo>
                  <a:cubicBezTo>
                    <a:pt x="15234" y="5141"/>
                    <a:pt x="15437" y="5176"/>
                    <a:pt x="15639" y="5176"/>
                  </a:cubicBezTo>
                  <a:cubicBezTo>
                    <a:pt x="16020" y="5176"/>
                    <a:pt x="16258" y="5365"/>
                    <a:pt x="16414" y="5703"/>
                  </a:cubicBezTo>
                  <a:cubicBezTo>
                    <a:pt x="16865" y="6626"/>
                    <a:pt x="17270" y="7561"/>
                    <a:pt x="17764" y="8460"/>
                  </a:cubicBezTo>
                  <a:cubicBezTo>
                    <a:pt x="17937" y="8773"/>
                    <a:pt x="18265" y="8949"/>
                    <a:pt x="18594" y="8949"/>
                  </a:cubicBezTo>
                  <a:cubicBezTo>
                    <a:pt x="18739" y="8949"/>
                    <a:pt x="18883" y="8915"/>
                    <a:pt x="19014" y="8843"/>
                  </a:cubicBezTo>
                  <a:cubicBezTo>
                    <a:pt x="19384" y="8641"/>
                    <a:pt x="19509" y="8133"/>
                    <a:pt x="19271" y="7674"/>
                  </a:cubicBezTo>
                  <a:cubicBezTo>
                    <a:pt x="18709" y="6537"/>
                    <a:pt x="18148" y="5401"/>
                    <a:pt x="17583" y="4275"/>
                  </a:cubicBezTo>
                  <a:cubicBezTo>
                    <a:pt x="17405" y="3916"/>
                    <a:pt x="17146" y="3667"/>
                    <a:pt x="16719" y="3624"/>
                  </a:cubicBezTo>
                  <a:cubicBezTo>
                    <a:pt x="16123" y="3556"/>
                    <a:pt x="15526" y="3454"/>
                    <a:pt x="14929" y="3365"/>
                  </a:cubicBezTo>
                  <a:cubicBezTo>
                    <a:pt x="14478" y="3297"/>
                    <a:pt x="14030" y="3230"/>
                    <a:pt x="13579" y="3173"/>
                  </a:cubicBezTo>
                  <a:cubicBezTo>
                    <a:pt x="13569" y="3172"/>
                    <a:pt x="13559" y="3171"/>
                    <a:pt x="13549" y="3171"/>
                  </a:cubicBezTo>
                  <a:close/>
                  <a:moveTo>
                    <a:pt x="8168" y="3386"/>
                  </a:moveTo>
                  <a:cubicBezTo>
                    <a:pt x="7785" y="3408"/>
                    <a:pt x="7493" y="3589"/>
                    <a:pt x="7280" y="3926"/>
                  </a:cubicBezTo>
                  <a:cubicBezTo>
                    <a:pt x="6310" y="5457"/>
                    <a:pt x="5344" y="6999"/>
                    <a:pt x="4353" y="8527"/>
                  </a:cubicBezTo>
                  <a:cubicBezTo>
                    <a:pt x="4175" y="8808"/>
                    <a:pt x="4175" y="9057"/>
                    <a:pt x="4320" y="9348"/>
                  </a:cubicBezTo>
                  <a:lnTo>
                    <a:pt x="5433" y="11678"/>
                  </a:lnTo>
                  <a:cubicBezTo>
                    <a:pt x="5625" y="12094"/>
                    <a:pt x="5546" y="12364"/>
                    <a:pt x="5176" y="12602"/>
                  </a:cubicBezTo>
                  <a:cubicBezTo>
                    <a:pt x="4690" y="12904"/>
                    <a:pt x="4218" y="13220"/>
                    <a:pt x="3734" y="13512"/>
                  </a:cubicBezTo>
                  <a:cubicBezTo>
                    <a:pt x="3297" y="13782"/>
                    <a:pt x="3003" y="14165"/>
                    <a:pt x="2825" y="14659"/>
                  </a:cubicBezTo>
                  <a:cubicBezTo>
                    <a:pt x="2633" y="15199"/>
                    <a:pt x="2430" y="15728"/>
                    <a:pt x="2239" y="16279"/>
                  </a:cubicBezTo>
                  <a:cubicBezTo>
                    <a:pt x="2114" y="16652"/>
                    <a:pt x="1923" y="17000"/>
                    <a:pt x="1880" y="17405"/>
                  </a:cubicBezTo>
                  <a:cubicBezTo>
                    <a:pt x="1834" y="17810"/>
                    <a:pt x="2047" y="18159"/>
                    <a:pt x="2409" y="18283"/>
                  </a:cubicBezTo>
                  <a:cubicBezTo>
                    <a:pt x="2495" y="18314"/>
                    <a:pt x="2582" y="18329"/>
                    <a:pt x="2667" y="18329"/>
                  </a:cubicBezTo>
                  <a:cubicBezTo>
                    <a:pt x="2923" y="18329"/>
                    <a:pt x="3164" y="18193"/>
                    <a:pt x="3340" y="17956"/>
                  </a:cubicBezTo>
                  <a:cubicBezTo>
                    <a:pt x="3432" y="17821"/>
                    <a:pt x="3475" y="17675"/>
                    <a:pt x="3521" y="17540"/>
                  </a:cubicBezTo>
                  <a:cubicBezTo>
                    <a:pt x="3780" y="16854"/>
                    <a:pt x="4029" y="16179"/>
                    <a:pt x="4275" y="15491"/>
                  </a:cubicBezTo>
                  <a:cubicBezTo>
                    <a:pt x="4366" y="15234"/>
                    <a:pt x="4512" y="15032"/>
                    <a:pt x="4747" y="14883"/>
                  </a:cubicBezTo>
                  <a:cubicBezTo>
                    <a:pt x="5635" y="14311"/>
                    <a:pt x="6526" y="13714"/>
                    <a:pt x="7436" y="13174"/>
                  </a:cubicBezTo>
                  <a:cubicBezTo>
                    <a:pt x="8065" y="12804"/>
                    <a:pt x="8257" y="12251"/>
                    <a:pt x="8325" y="11600"/>
                  </a:cubicBezTo>
                  <a:cubicBezTo>
                    <a:pt x="8335" y="11430"/>
                    <a:pt x="8292" y="11263"/>
                    <a:pt x="8214" y="11103"/>
                  </a:cubicBezTo>
                  <a:cubicBezTo>
                    <a:pt x="7717" y="10215"/>
                    <a:pt x="7245" y="9305"/>
                    <a:pt x="6751" y="8417"/>
                  </a:cubicBezTo>
                  <a:cubicBezTo>
                    <a:pt x="6672" y="8268"/>
                    <a:pt x="6683" y="8179"/>
                    <a:pt x="6772" y="8055"/>
                  </a:cubicBezTo>
                  <a:cubicBezTo>
                    <a:pt x="7458" y="7053"/>
                    <a:pt x="8157" y="6065"/>
                    <a:pt x="8821" y="5063"/>
                  </a:cubicBezTo>
                  <a:cubicBezTo>
                    <a:pt x="9237" y="4420"/>
                    <a:pt x="9181" y="3521"/>
                    <a:pt x="8168" y="33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28"/>
          <p:cNvGrpSpPr/>
          <p:nvPr/>
        </p:nvGrpSpPr>
        <p:grpSpPr>
          <a:xfrm>
            <a:off x="5219037" y="1637200"/>
            <a:ext cx="2091935" cy="3998522"/>
            <a:chOff x="4894562" y="2455375"/>
            <a:chExt cx="2091935" cy="3998522"/>
          </a:xfrm>
        </p:grpSpPr>
        <p:pic>
          <p:nvPicPr>
            <p:cNvPr id="354" name="Google Shape;35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4562" y="2455375"/>
              <a:ext cx="778750" cy="2584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3925" y="3097625"/>
              <a:ext cx="1122573" cy="33562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55"/>
          <p:cNvSpPr txBox="1"/>
          <p:nvPr/>
        </p:nvSpPr>
        <p:spPr>
          <a:xfrm>
            <a:off x="5537100" y="1235089"/>
            <a:ext cx="28869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After that, a contributing severe congestion materialized, with an average speed of 21.77 km/h, on, once more, San Diego Freeway at kms 9, 10, 11, 12, 13, 14 and 15 occurring from 06:45 to 07:40. The severe congestion also happened on, another time, Ventura Freeway at km 27.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i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5" name="Google Shape;1255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Verbal Translation Example</a:t>
            </a:r>
            <a:endParaRPr/>
          </a:p>
        </p:txBody>
      </p:sp>
      <p:pic>
        <p:nvPicPr>
          <p:cNvPr id="1256" name="Google Shape;1256;p55"/>
          <p:cNvPicPr preferRelativeResize="0"/>
          <p:nvPr/>
        </p:nvPicPr>
        <p:blipFill rotWithShape="1">
          <a:blip r:embed="rId3">
            <a:alphaModFix/>
          </a:blip>
          <a:srcRect b="0" l="13166" r="13605" t="0"/>
          <a:stretch/>
        </p:blipFill>
        <p:spPr>
          <a:xfrm>
            <a:off x="1239200" y="1414200"/>
            <a:ext cx="3693900" cy="284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7" name="Google Shape;1257;p55"/>
          <p:cNvSpPr txBox="1"/>
          <p:nvPr/>
        </p:nvSpPr>
        <p:spPr>
          <a:xfrm rot="-5716686">
            <a:off x="2226280" y="2250924"/>
            <a:ext cx="1190347" cy="3078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San Diego Freeway</a:t>
            </a:r>
            <a:endParaRPr b="1" sz="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8" name="Google Shape;1258;p55"/>
          <p:cNvSpPr txBox="1"/>
          <p:nvPr/>
        </p:nvSpPr>
        <p:spPr>
          <a:xfrm rot="-1733">
            <a:off x="3444355" y="3512438"/>
            <a:ext cx="1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Ventura Freeway</a:t>
            </a:r>
            <a:endParaRPr b="1" sz="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6"/>
          <p:cNvSpPr txBox="1"/>
          <p:nvPr/>
        </p:nvSpPr>
        <p:spPr>
          <a:xfrm>
            <a:off x="5537100" y="1235089"/>
            <a:ext cx="28869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Ultimately, another contributing congestion happened on, once again, San Diego Freeway at km 10, with an average speed of 82.31 km/h, from 07:25 to 07:30.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i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4" name="Google Shape;126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Verbal Translation Example</a:t>
            </a:r>
            <a:endParaRPr/>
          </a:p>
        </p:txBody>
      </p:sp>
      <p:pic>
        <p:nvPicPr>
          <p:cNvPr id="1265" name="Google Shape;1265;p56"/>
          <p:cNvPicPr preferRelativeResize="0"/>
          <p:nvPr/>
        </p:nvPicPr>
        <p:blipFill rotWithShape="1">
          <a:blip r:embed="rId3">
            <a:alphaModFix/>
          </a:blip>
          <a:srcRect b="0" l="13166" r="13605" t="0"/>
          <a:stretch/>
        </p:blipFill>
        <p:spPr>
          <a:xfrm>
            <a:off x="1239200" y="1414200"/>
            <a:ext cx="3712200" cy="285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6" name="Google Shape;1266;p56"/>
          <p:cNvSpPr txBox="1"/>
          <p:nvPr/>
        </p:nvSpPr>
        <p:spPr>
          <a:xfrm rot="-5716686">
            <a:off x="2226280" y="2250924"/>
            <a:ext cx="1190347" cy="3078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San Diego Freeway</a:t>
            </a:r>
            <a:endParaRPr b="1" sz="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7" name="Google Shape;1267;p56"/>
          <p:cNvSpPr txBox="1"/>
          <p:nvPr/>
        </p:nvSpPr>
        <p:spPr>
          <a:xfrm rot="-1733">
            <a:off x="3444355" y="3512438"/>
            <a:ext cx="1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Ventura Freeway</a:t>
            </a:r>
            <a:endParaRPr b="1" sz="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57"/>
          <p:cNvSpPr txBox="1"/>
          <p:nvPr>
            <p:ph type="title"/>
          </p:nvPr>
        </p:nvSpPr>
        <p:spPr>
          <a:xfrm>
            <a:off x="715100" y="1526175"/>
            <a:ext cx="42531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273" name="Google Shape;1273;p57"/>
          <p:cNvSpPr txBox="1"/>
          <p:nvPr>
            <p:ph idx="2" type="title"/>
          </p:nvPr>
        </p:nvSpPr>
        <p:spPr>
          <a:xfrm>
            <a:off x="715100" y="914400"/>
            <a:ext cx="10098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274" name="Google Shape;1274;p57"/>
          <p:cNvGrpSpPr/>
          <p:nvPr/>
        </p:nvGrpSpPr>
        <p:grpSpPr>
          <a:xfrm>
            <a:off x="6073979" y="1446950"/>
            <a:ext cx="3490851" cy="2814270"/>
            <a:chOff x="6145679" y="2221075"/>
            <a:chExt cx="3490851" cy="2814270"/>
          </a:xfrm>
        </p:grpSpPr>
        <p:grpSp>
          <p:nvGrpSpPr>
            <p:cNvPr id="1275" name="Google Shape;1275;p57"/>
            <p:cNvGrpSpPr/>
            <p:nvPr/>
          </p:nvGrpSpPr>
          <p:grpSpPr>
            <a:xfrm>
              <a:off x="6145679" y="2221075"/>
              <a:ext cx="3490851" cy="1515258"/>
              <a:chOff x="2564554" y="1879900"/>
              <a:chExt cx="3490851" cy="1515258"/>
            </a:xfrm>
          </p:grpSpPr>
          <p:sp>
            <p:nvSpPr>
              <p:cNvPr id="1276" name="Google Shape;1276;p57"/>
              <p:cNvSpPr/>
              <p:nvPr/>
            </p:nvSpPr>
            <p:spPr>
              <a:xfrm>
                <a:off x="4679375" y="1879900"/>
                <a:ext cx="1376030" cy="1515242"/>
              </a:xfrm>
              <a:custGeom>
                <a:rect b="b" l="l" r="r" t="t"/>
                <a:pathLst>
                  <a:path extrusionOk="0" h="9551" w="6683">
                    <a:moveTo>
                      <a:pt x="3340" y="0"/>
                    </a:moveTo>
                    <a:lnTo>
                      <a:pt x="448" y="1564"/>
                    </a:lnTo>
                    <a:lnTo>
                      <a:pt x="0" y="1564"/>
                    </a:lnTo>
                    <a:lnTo>
                      <a:pt x="0" y="9551"/>
                    </a:lnTo>
                    <a:lnTo>
                      <a:pt x="6683" y="9551"/>
                    </a:lnTo>
                    <a:lnTo>
                      <a:pt x="6683" y="1564"/>
                    </a:lnTo>
                    <a:lnTo>
                      <a:pt x="6232" y="1564"/>
                    </a:lnTo>
                    <a:lnTo>
                      <a:pt x="33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57"/>
              <p:cNvSpPr/>
              <p:nvPr/>
            </p:nvSpPr>
            <p:spPr>
              <a:xfrm>
                <a:off x="3440925" y="2148655"/>
                <a:ext cx="1149656" cy="1246503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57"/>
              <p:cNvSpPr/>
              <p:nvPr/>
            </p:nvSpPr>
            <p:spPr>
              <a:xfrm>
                <a:off x="2564554" y="2213274"/>
                <a:ext cx="787578" cy="1181885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9" name="Google Shape;1279;p57"/>
            <p:cNvSpPr/>
            <p:nvPr/>
          </p:nvSpPr>
          <p:spPr>
            <a:xfrm>
              <a:off x="7412575" y="3572600"/>
              <a:ext cx="1756907" cy="1462746"/>
            </a:xfrm>
            <a:custGeom>
              <a:rect b="b" l="l" r="r" t="t"/>
              <a:pathLst>
                <a:path extrusionOk="0" h="18329" w="22015">
                  <a:moveTo>
                    <a:pt x="10879" y="0"/>
                  </a:moveTo>
                  <a:cubicBezTo>
                    <a:pt x="9753" y="0"/>
                    <a:pt x="8843" y="910"/>
                    <a:pt x="8843" y="2036"/>
                  </a:cubicBezTo>
                  <a:cubicBezTo>
                    <a:pt x="8843" y="3162"/>
                    <a:pt x="9753" y="4072"/>
                    <a:pt x="10879" y="4072"/>
                  </a:cubicBezTo>
                  <a:cubicBezTo>
                    <a:pt x="12005" y="4072"/>
                    <a:pt x="12915" y="3162"/>
                    <a:pt x="12915" y="2036"/>
                  </a:cubicBezTo>
                  <a:cubicBezTo>
                    <a:pt x="12915" y="910"/>
                    <a:pt x="12005" y="0"/>
                    <a:pt x="10879" y="0"/>
                  </a:cubicBezTo>
                  <a:close/>
                  <a:moveTo>
                    <a:pt x="3397" y="4231"/>
                  </a:moveTo>
                  <a:cubicBezTo>
                    <a:pt x="2384" y="4231"/>
                    <a:pt x="1574" y="5052"/>
                    <a:pt x="1574" y="6054"/>
                  </a:cubicBezTo>
                  <a:cubicBezTo>
                    <a:pt x="1574" y="7067"/>
                    <a:pt x="2384" y="7877"/>
                    <a:pt x="3397" y="7877"/>
                  </a:cubicBezTo>
                  <a:cubicBezTo>
                    <a:pt x="4399" y="7877"/>
                    <a:pt x="5220" y="7067"/>
                    <a:pt x="5220" y="6054"/>
                  </a:cubicBezTo>
                  <a:cubicBezTo>
                    <a:pt x="5220" y="5052"/>
                    <a:pt x="4399" y="4231"/>
                    <a:pt x="3397" y="4231"/>
                  </a:cubicBezTo>
                  <a:close/>
                  <a:moveTo>
                    <a:pt x="11678" y="6513"/>
                  </a:moveTo>
                  <a:cubicBezTo>
                    <a:pt x="11632" y="6559"/>
                    <a:pt x="11600" y="6581"/>
                    <a:pt x="11576" y="6616"/>
                  </a:cubicBezTo>
                  <a:cubicBezTo>
                    <a:pt x="11273" y="7099"/>
                    <a:pt x="10946" y="7582"/>
                    <a:pt x="10644" y="8066"/>
                  </a:cubicBezTo>
                  <a:cubicBezTo>
                    <a:pt x="10592" y="8145"/>
                    <a:pt x="10552" y="8183"/>
                    <a:pt x="10494" y="8183"/>
                  </a:cubicBezTo>
                  <a:cubicBezTo>
                    <a:pt x="10461" y="8183"/>
                    <a:pt x="10423" y="8171"/>
                    <a:pt x="10374" y="8147"/>
                  </a:cubicBezTo>
                  <a:cubicBezTo>
                    <a:pt x="9945" y="7944"/>
                    <a:pt x="9507" y="7763"/>
                    <a:pt x="9078" y="7571"/>
                  </a:cubicBezTo>
                  <a:cubicBezTo>
                    <a:pt x="8900" y="7493"/>
                    <a:pt x="8719" y="7458"/>
                    <a:pt x="8538" y="7458"/>
                  </a:cubicBezTo>
                  <a:cubicBezTo>
                    <a:pt x="8101" y="7482"/>
                    <a:pt x="7706" y="7841"/>
                    <a:pt x="7639" y="8292"/>
                  </a:cubicBezTo>
                  <a:cubicBezTo>
                    <a:pt x="7582" y="8673"/>
                    <a:pt x="7795" y="8989"/>
                    <a:pt x="8246" y="9170"/>
                  </a:cubicBezTo>
                  <a:cubicBezTo>
                    <a:pt x="8889" y="9416"/>
                    <a:pt x="9529" y="9664"/>
                    <a:pt x="10158" y="9912"/>
                  </a:cubicBezTo>
                  <a:cubicBezTo>
                    <a:pt x="10299" y="9967"/>
                    <a:pt x="10450" y="9993"/>
                    <a:pt x="10602" y="9993"/>
                  </a:cubicBezTo>
                  <a:cubicBezTo>
                    <a:pt x="11017" y="9993"/>
                    <a:pt x="11436" y="9797"/>
                    <a:pt x="11667" y="9451"/>
                  </a:cubicBezTo>
                  <a:cubicBezTo>
                    <a:pt x="11927" y="9078"/>
                    <a:pt x="12162" y="8697"/>
                    <a:pt x="12410" y="8325"/>
                  </a:cubicBezTo>
                  <a:cubicBezTo>
                    <a:pt x="12453" y="8257"/>
                    <a:pt x="12488" y="8190"/>
                    <a:pt x="12442" y="8101"/>
                  </a:cubicBezTo>
                  <a:cubicBezTo>
                    <a:pt x="12197" y="7571"/>
                    <a:pt x="11937" y="7053"/>
                    <a:pt x="11678" y="6513"/>
                  </a:cubicBezTo>
                  <a:close/>
                  <a:moveTo>
                    <a:pt x="922" y="9437"/>
                  </a:moveTo>
                  <a:cubicBezTo>
                    <a:pt x="755" y="9437"/>
                    <a:pt x="599" y="9492"/>
                    <a:pt x="484" y="9607"/>
                  </a:cubicBezTo>
                  <a:cubicBezTo>
                    <a:pt x="157" y="9934"/>
                    <a:pt x="0" y="10520"/>
                    <a:pt x="394" y="10901"/>
                  </a:cubicBezTo>
                  <a:cubicBezTo>
                    <a:pt x="810" y="11306"/>
                    <a:pt x="1215" y="11735"/>
                    <a:pt x="1631" y="12151"/>
                  </a:cubicBezTo>
                  <a:cubicBezTo>
                    <a:pt x="1855" y="12375"/>
                    <a:pt x="2139" y="12488"/>
                    <a:pt x="2384" y="12488"/>
                  </a:cubicBezTo>
                  <a:cubicBezTo>
                    <a:pt x="2690" y="12488"/>
                    <a:pt x="2892" y="12442"/>
                    <a:pt x="3059" y="12307"/>
                  </a:cubicBezTo>
                  <a:cubicBezTo>
                    <a:pt x="3521" y="11959"/>
                    <a:pt x="3983" y="11622"/>
                    <a:pt x="4445" y="11284"/>
                  </a:cubicBezTo>
                  <a:cubicBezTo>
                    <a:pt x="4555" y="11195"/>
                    <a:pt x="4580" y="11128"/>
                    <a:pt x="4512" y="11003"/>
                  </a:cubicBezTo>
                  <a:cubicBezTo>
                    <a:pt x="4331" y="10655"/>
                    <a:pt x="4164" y="10293"/>
                    <a:pt x="3994" y="9934"/>
                  </a:cubicBezTo>
                  <a:cubicBezTo>
                    <a:pt x="3953" y="9852"/>
                    <a:pt x="3916" y="9808"/>
                    <a:pt x="3863" y="9808"/>
                  </a:cubicBezTo>
                  <a:cubicBezTo>
                    <a:pt x="3829" y="9808"/>
                    <a:pt x="3788" y="9827"/>
                    <a:pt x="3734" y="9867"/>
                  </a:cubicBezTo>
                  <a:cubicBezTo>
                    <a:pt x="3386" y="10115"/>
                    <a:pt x="3016" y="10339"/>
                    <a:pt x="2679" y="10598"/>
                  </a:cubicBezTo>
                  <a:cubicBezTo>
                    <a:pt x="2614" y="10648"/>
                    <a:pt x="2562" y="10671"/>
                    <a:pt x="2516" y="10671"/>
                  </a:cubicBezTo>
                  <a:cubicBezTo>
                    <a:pt x="2457" y="10671"/>
                    <a:pt x="2408" y="10633"/>
                    <a:pt x="2352" y="10563"/>
                  </a:cubicBezTo>
                  <a:cubicBezTo>
                    <a:pt x="2104" y="10282"/>
                    <a:pt x="1855" y="10023"/>
                    <a:pt x="1609" y="9753"/>
                  </a:cubicBezTo>
                  <a:cubicBezTo>
                    <a:pt x="1417" y="9548"/>
                    <a:pt x="1159" y="9437"/>
                    <a:pt x="922" y="9437"/>
                  </a:cubicBezTo>
                  <a:close/>
                  <a:moveTo>
                    <a:pt x="17448" y="10600"/>
                  </a:moveTo>
                  <a:cubicBezTo>
                    <a:pt x="17419" y="10600"/>
                    <a:pt x="17384" y="10614"/>
                    <a:pt x="17338" y="10644"/>
                  </a:cubicBezTo>
                  <a:cubicBezTo>
                    <a:pt x="16887" y="10947"/>
                    <a:pt x="16425" y="11238"/>
                    <a:pt x="15963" y="11522"/>
                  </a:cubicBezTo>
                  <a:cubicBezTo>
                    <a:pt x="15817" y="11611"/>
                    <a:pt x="15796" y="11668"/>
                    <a:pt x="15909" y="11824"/>
                  </a:cubicBezTo>
                  <a:cubicBezTo>
                    <a:pt x="16436" y="12521"/>
                    <a:pt x="16976" y="13220"/>
                    <a:pt x="17483" y="13928"/>
                  </a:cubicBezTo>
                  <a:cubicBezTo>
                    <a:pt x="17810" y="14411"/>
                    <a:pt x="18283" y="14570"/>
                    <a:pt x="18755" y="14603"/>
                  </a:cubicBezTo>
                  <a:cubicBezTo>
                    <a:pt x="19104" y="14603"/>
                    <a:pt x="19363" y="14535"/>
                    <a:pt x="19598" y="14400"/>
                  </a:cubicBezTo>
                  <a:cubicBezTo>
                    <a:pt x="20162" y="14098"/>
                    <a:pt x="20713" y="13803"/>
                    <a:pt x="21274" y="13501"/>
                  </a:cubicBezTo>
                  <a:cubicBezTo>
                    <a:pt x="21612" y="13320"/>
                    <a:pt x="21804" y="13039"/>
                    <a:pt x="21882" y="12680"/>
                  </a:cubicBezTo>
                  <a:cubicBezTo>
                    <a:pt x="22014" y="12096"/>
                    <a:pt x="21618" y="11610"/>
                    <a:pt x="21032" y="11610"/>
                  </a:cubicBezTo>
                  <a:cubicBezTo>
                    <a:pt x="21019" y="11610"/>
                    <a:pt x="21006" y="11610"/>
                    <a:pt x="20994" y="11611"/>
                  </a:cubicBezTo>
                  <a:cubicBezTo>
                    <a:pt x="20734" y="11611"/>
                    <a:pt x="20499" y="11700"/>
                    <a:pt x="20273" y="11824"/>
                  </a:cubicBezTo>
                  <a:cubicBezTo>
                    <a:pt x="19970" y="12005"/>
                    <a:pt x="19676" y="12208"/>
                    <a:pt x="19338" y="12332"/>
                  </a:cubicBezTo>
                  <a:cubicBezTo>
                    <a:pt x="19233" y="12374"/>
                    <a:pt x="19140" y="12397"/>
                    <a:pt x="19057" y="12397"/>
                  </a:cubicBezTo>
                  <a:cubicBezTo>
                    <a:pt x="18902" y="12397"/>
                    <a:pt x="18777" y="12319"/>
                    <a:pt x="18653" y="12151"/>
                  </a:cubicBezTo>
                  <a:cubicBezTo>
                    <a:pt x="18293" y="11678"/>
                    <a:pt x="17934" y="11195"/>
                    <a:pt x="17583" y="10712"/>
                  </a:cubicBezTo>
                  <a:cubicBezTo>
                    <a:pt x="17534" y="10640"/>
                    <a:pt x="17499" y="10600"/>
                    <a:pt x="17448" y="10600"/>
                  </a:cubicBezTo>
                  <a:close/>
                  <a:moveTo>
                    <a:pt x="8181" y="13220"/>
                  </a:moveTo>
                  <a:cubicBezTo>
                    <a:pt x="8125" y="13220"/>
                    <a:pt x="8058" y="13254"/>
                    <a:pt x="7966" y="13331"/>
                  </a:cubicBezTo>
                  <a:cubicBezTo>
                    <a:pt x="7809" y="13455"/>
                    <a:pt x="7639" y="13579"/>
                    <a:pt x="7471" y="13682"/>
                  </a:cubicBezTo>
                  <a:cubicBezTo>
                    <a:pt x="6918" y="13995"/>
                    <a:pt x="6715" y="13984"/>
                    <a:pt x="6875" y="14198"/>
                  </a:cubicBezTo>
                  <a:cubicBezTo>
                    <a:pt x="7336" y="14805"/>
                    <a:pt x="7763" y="15437"/>
                    <a:pt x="8257" y="16009"/>
                  </a:cubicBezTo>
                  <a:cubicBezTo>
                    <a:pt x="8525" y="16311"/>
                    <a:pt x="8931" y="16472"/>
                    <a:pt x="9332" y="16472"/>
                  </a:cubicBezTo>
                  <a:cubicBezTo>
                    <a:pt x="9575" y="16472"/>
                    <a:pt x="9816" y="16413"/>
                    <a:pt x="10023" y="16290"/>
                  </a:cubicBezTo>
                  <a:cubicBezTo>
                    <a:pt x="10069" y="16269"/>
                    <a:pt x="10126" y="16233"/>
                    <a:pt x="10172" y="16212"/>
                  </a:cubicBezTo>
                  <a:cubicBezTo>
                    <a:pt x="10182" y="16201"/>
                    <a:pt x="10193" y="16179"/>
                    <a:pt x="10193" y="16166"/>
                  </a:cubicBezTo>
                  <a:lnTo>
                    <a:pt x="10193" y="14468"/>
                  </a:lnTo>
                  <a:cubicBezTo>
                    <a:pt x="10193" y="14436"/>
                    <a:pt x="10175" y="14415"/>
                    <a:pt x="10152" y="14415"/>
                  </a:cubicBezTo>
                  <a:cubicBezTo>
                    <a:pt x="10144" y="14415"/>
                    <a:pt x="10134" y="14418"/>
                    <a:pt x="10126" y="14424"/>
                  </a:cubicBezTo>
                  <a:cubicBezTo>
                    <a:pt x="10037" y="14468"/>
                    <a:pt x="9945" y="14513"/>
                    <a:pt x="9856" y="14570"/>
                  </a:cubicBezTo>
                  <a:cubicBezTo>
                    <a:pt x="9720" y="14645"/>
                    <a:pt x="9610" y="14683"/>
                    <a:pt x="9511" y="14683"/>
                  </a:cubicBezTo>
                  <a:cubicBezTo>
                    <a:pt x="9356" y="14683"/>
                    <a:pt x="9230" y="14589"/>
                    <a:pt x="9078" y="14389"/>
                  </a:cubicBezTo>
                  <a:cubicBezTo>
                    <a:pt x="8832" y="14041"/>
                    <a:pt x="8584" y="13703"/>
                    <a:pt x="8360" y="13355"/>
                  </a:cubicBezTo>
                  <a:cubicBezTo>
                    <a:pt x="8298" y="13269"/>
                    <a:pt x="8247" y="13220"/>
                    <a:pt x="8181" y="13220"/>
                  </a:cubicBezTo>
                  <a:close/>
                  <a:moveTo>
                    <a:pt x="13549" y="3171"/>
                  </a:moveTo>
                  <a:cubicBezTo>
                    <a:pt x="13152" y="3171"/>
                    <a:pt x="12326" y="4192"/>
                    <a:pt x="12116" y="4445"/>
                  </a:cubicBezTo>
                  <a:cubicBezTo>
                    <a:pt x="11778" y="4850"/>
                    <a:pt x="11859" y="5244"/>
                    <a:pt x="12048" y="5649"/>
                  </a:cubicBezTo>
                  <a:cubicBezTo>
                    <a:pt x="12602" y="6818"/>
                    <a:pt x="13163" y="7976"/>
                    <a:pt x="13725" y="9146"/>
                  </a:cubicBezTo>
                  <a:cubicBezTo>
                    <a:pt x="13927" y="9551"/>
                    <a:pt x="13817" y="9912"/>
                    <a:pt x="13444" y="10147"/>
                  </a:cubicBezTo>
                  <a:cubicBezTo>
                    <a:pt x="12872" y="10520"/>
                    <a:pt x="12307" y="10901"/>
                    <a:pt x="11711" y="11238"/>
                  </a:cubicBezTo>
                  <a:cubicBezTo>
                    <a:pt x="11036" y="11632"/>
                    <a:pt x="10744" y="12208"/>
                    <a:pt x="10722" y="12926"/>
                  </a:cubicBezTo>
                  <a:cubicBezTo>
                    <a:pt x="10722" y="12950"/>
                    <a:pt x="10733" y="12982"/>
                    <a:pt x="10722" y="13018"/>
                  </a:cubicBezTo>
                  <a:cubicBezTo>
                    <a:pt x="10722" y="13018"/>
                    <a:pt x="10722" y="13028"/>
                    <a:pt x="10712" y="13039"/>
                  </a:cubicBezTo>
                  <a:lnTo>
                    <a:pt x="10712" y="13128"/>
                  </a:lnTo>
                  <a:cubicBezTo>
                    <a:pt x="10722" y="13398"/>
                    <a:pt x="10779" y="16752"/>
                    <a:pt x="10779" y="17168"/>
                  </a:cubicBezTo>
                  <a:cubicBezTo>
                    <a:pt x="10790" y="17608"/>
                    <a:pt x="11092" y="17978"/>
                    <a:pt x="11532" y="18113"/>
                  </a:cubicBezTo>
                  <a:cubicBezTo>
                    <a:pt x="11616" y="18139"/>
                    <a:pt x="11700" y="18152"/>
                    <a:pt x="11783" y="18152"/>
                  </a:cubicBezTo>
                  <a:cubicBezTo>
                    <a:pt x="12059" y="18152"/>
                    <a:pt x="12327" y="18010"/>
                    <a:pt x="12534" y="17743"/>
                  </a:cubicBezTo>
                  <a:cubicBezTo>
                    <a:pt x="12712" y="17505"/>
                    <a:pt x="12791" y="17235"/>
                    <a:pt x="12780" y="16944"/>
                  </a:cubicBezTo>
                  <a:lnTo>
                    <a:pt x="12780" y="13849"/>
                  </a:lnTo>
                  <a:cubicBezTo>
                    <a:pt x="12780" y="13355"/>
                    <a:pt x="12939" y="12972"/>
                    <a:pt x="13387" y="12680"/>
                  </a:cubicBezTo>
                  <a:cubicBezTo>
                    <a:pt x="14467" y="12005"/>
                    <a:pt x="15515" y="11263"/>
                    <a:pt x="16571" y="10552"/>
                  </a:cubicBezTo>
                  <a:cubicBezTo>
                    <a:pt x="16865" y="10361"/>
                    <a:pt x="17022" y="10091"/>
                    <a:pt x="17057" y="9742"/>
                  </a:cubicBezTo>
                  <a:cubicBezTo>
                    <a:pt x="17078" y="9472"/>
                    <a:pt x="17057" y="9213"/>
                    <a:pt x="16965" y="8967"/>
                  </a:cubicBezTo>
                  <a:cubicBezTo>
                    <a:pt x="16741" y="8325"/>
                    <a:pt x="16368" y="7752"/>
                    <a:pt x="16055" y="7156"/>
                  </a:cubicBezTo>
                  <a:cubicBezTo>
                    <a:pt x="15707" y="6491"/>
                    <a:pt x="15345" y="5838"/>
                    <a:pt x="14964" y="5120"/>
                  </a:cubicBezTo>
                  <a:lnTo>
                    <a:pt x="14964" y="5120"/>
                  </a:lnTo>
                  <a:cubicBezTo>
                    <a:pt x="15234" y="5141"/>
                    <a:pt x="15437" y="5176"/>
                    <a:pt x="15639" y="5176"/>
                  </a:cubicBezTo>
                  <a:cubicBezTo>
                    <a:pt x="16020" y="5176"/>
                    <a:pt x="16258" y="5365"/>
                    <a:pt x="16414" y="5703"/>
                  </a:cubicBezTo>
                  <a:cubicBezTo>
                    <a:pt x="16865" y="6626"/>
                    <a:pt x="17270" y="7561"/>
                    <a:pt x="17764" y="8460"/>
                  </a:cubicBezTo>
                  <a:cubicBezTo>
                    <a:pt x="17937" y="8773"/>
                    <a:pt x="18265" y="8949"/>
                    <a:pt x="18594" y="8949"/>
                  </a:cubicBezTo>
                  <a:cubicBezTo>
                    <a:pt x="18739" y="8949"/>
                    <a:pt x="18883" y="8915"/>
                    <a:pt x="19014" y="8843"/>
                  </a:cubicBezTo>
                  <a:cubicBezTo>
                    <a:pt x="19384" y="8641"/>
                    <a:pt x="19509" y="8133"/>
                    <a:pt x="19271" y="7674"/>
                  </a:cubicBezTo>
                  <a:cubicBezTo>
                    <a:pt x="18709" y="6537"/>
                    <a:pt x="18148" y="5401"/>
                    <a:pt x="17583" y="4275"/>
                  </a:cubicBezTo>
                  <a:cubicBezTo>
                    <a:pt x="17405" y="3916"/>
                    <a:pt x="17146" y="3667"/>
                    <a:pt x="16719" y="3624"/>
                  </a:cubicBezTo>
                  <a:cubicBezTo>
                    <a:pt x="16123" y="3556"/>
                    <a:pt x="15526" y="3454"/>
                    <a:pt x="14929" y="3365"/>
                  </a:cubicBezTo>
                  <a:cubicBezTo>
                    <a:pt x="14478" y="3297"/>
                    <a:pt x="14030" y="3230"/>
                    <a:pt x="13579" y="3173"/>
                  </a:cubicBezTo>
                  <a:cubicBezTo>
                    <a:pt x="13569" y="3172"/>
                    <a:pt x="13559" y="3171"/>
                    <a:pt x="13549" y="3171"/>
                  </a:cubicBezTo>
                  <a:close/>
                  <a:moveTo>
                    <a:pt x="8168" y="3386"/>
                  </a:moveTo>
                  <a:cubicBezTo>
                    <a:pt x="7785" y="3408"/>
                    <a:pt x="7493" y="3589"/>
                    <a:pt x="7280" y="3926"/>
                  </a:cubicBezTo>
                  <a:cubicBezTo>
                    <a:pt x="6310" y="5457"/>
                    <a:pt x="5344" y="6999"/>
                    <a:pt x="4353" y="8527"/>
                  </a:cubicBezTo>
                  <a:cubicBezTo>
                    <a:pt x="4175" y="8808"/>
                    <a:pt x="4175" y="9057"/>
                    <a:pt x="4320" y="9348"/>
                  </a:cubicBezTo>
                  <a:lnTo>
                    <a:pt x="5433" y="11678"/>
                  </a:lnTo>
                  <a:cubicBezTo>
                    <a:pt x="5625" y="12094"/>
                    <a:pt x="5546" y="12364"/>
                    <a:pt x="5176" y="12602"/>
                  </a:cubicBezTo>
                  <a:cubicBezTo>
                    <a:pt x="4690" y="12904"/>
                    <a:pt x="4218" y="13220"/>
                    <a:pt x="3734" y="13512"/>
                  </a:cubicBezTo>
                  <a:cubicBezTo>
                    <a:pt x="3297" y="13782"/>
                    <a:pt x="3003" y="14165"/>
                    <a:pt x="2825" y="14659"/>
                  </a:cubicBezTo>
                  <a:cubicBezTo>
                    <a:pt x="2633" y="15199"/>
                    <a:pt x="2430" y="15728"/>
                    <a:pt x="2239" y="16279"/>
                  </a:cubicBezTo>
                  <a:cubicBezTo>
                    <a:pt x="2114" y="16652"/>
                    <a:pt x="1923" y="17000"/>
                    <a:pt x="1880" y="17405"/>
                  </a:cubicBezTo>
                  <a:cubicBezTo>
                    <a:pt x="1834" y="17810"/>
                    <a:pt x="2047" y="18159"/>
                    <a:pt x="2409" y="18283"/>
                  </a:cubicBezTo>
                  <a:cubicBezTo>
                    <a:pt x="2495" y="18314"/>
                    <a:pt x="2582" y="18329"/>
                    <a:pt x="2667" y="18329"/>
                  </a:cubicBezTo>
                  <a:cubicBezTo>
                    <a:pt x="2923" y="18329"/>
                    <a:pt x="3164" y="18193"/>
                    <a:pt x="3340" y="17956"/>
                  </a:cubicBezTo>
                  <a:cubicBezTo>
                    <a:pt x="3432" y="17821"/>
                    <a:pt x="3475" y="17675"/>
                    <a:pt x="3521" y="17540"/>
                  </a:cubicBezTo>
                  <a:cubicBezTo>
                    <a:pt x="3780" y="16854"/>
                    <a:pt x="4029" y="16179"/>
                    <a:pt x="4275" y="15491"/>
                  </a:cubicBezTo>
                  <a:cubicBezTo>
                    <a:pt x="4366" y="15234"/>
                    <a:pt x="4512" y="15032"/>
                    <a:pt x="4747" y="14883"/>
                  </a:cubicBezTo>
                  <a:cubicBezTo>
                    <a:pt x="5635" y="14311"/>
                    <a:pt x="6526" y="13714"/>
                    <a:pt x="7436" y="13174"/>
                  </a:cubicBezTo>
                  <a:cubicBezTo>
                    <a:pt x="8065" y="12804"/>
                    <a:pt x="8257" y="12251"/>
                    <a:pt x="8325" y="11600"/>
                  </a:cubicBezTo>
                  <a:cubicBezTo>
                    <a:pt x="8335" y="11430"/>
                    <a:pt x="8292" y="11263"/>
                    <a:pt x="8214" y="11103"/>
                  </a:cubicBezTo>
                  <a:cubicBezTo>
                    <a:pt x="7717" y="10215"/>
                    <a:pt x="7245" y="9305"/>
                    <a:pt x="6751" y="8417"/>
                  </a:cubicBezTo>
                  <a:cubicBezTo>
                    <a:pt x="6672" y="8268"/>
                    <a:pt x="6683" y="8179"/>
                    <a:pt x="6772" y="8055"/>
                  </a:cubicBezTo>
                  <a:cubicBezTo>
                    <a:pt x="7458" y="7053"/>
                    <a:pt x="8157" y="6065"/>
                    <a:pt x="8821" y="5063"/>
                  </a:cubicBezTo>
                  <a:cubicBezTo>
                    <a:pt x="9237" y="4420"/>
                    <a:pt x="9181" y="3521"/>
                    <a:pt x="8168" y="33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57"/>
          <p:cNvGrpSpPr/>
          <p:nvPr/>
        </p:nvGrpSpPr>
        <p:grpSpPr>
          <a:xfrm>
            <a:off x="5219037" y="1637200"/>
            <a:ext cx="2091935" cy="3998522"/>
            <a:chOff x="4894562" y="2455375"/>
            <a:chExt cx="2091935" cy="3998522"/>
          </a:xfrm>
        </p:grpSpPr>
        <p:pic>
          <p:nvPicPr>
            <p:cNvPr id="1281" name="Google Shape;1281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4562" y="2455375"/>
              <a:ext cx="778750" cy="2584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" name="Google Shape;1282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3925" y="3097625"/>
              <a:ext cx="1122573" cy="33562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8"/>
          <p:cNvSpPr txBox="1"/>
          <p:nvPr/>
        </p:nvSpPr>
        <p:spPr>
          <a:xfrm>
            <a:off x="720000" y="1309800"/>
            <a:ext cx="77040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Explain speed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prediction by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STGNN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Transparent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 agnostic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Verbal narratives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Effectiveness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 explaining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events aligned with STGNN power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Limitations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Difficulty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rare events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Domain specific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Future work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Extending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diverse domains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Assessing model agnosticity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8" name="Google Shape;1288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9"/>
          <p:cNvSpPr txBox="1"/>
          <p:nvPr>
            <p:ph idx="1" type="subTitle"/>
          </p:nvPr>
        </p:nvSpPr>
        <p:spPr>
          <a:xfrm>
            <a:off x="715200" y="1700400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400"/>
              <a:t>Do you have any questions?</a:t>
            </a:r>
            <a:endParaRPr/>
          </a:p>
        </p:txBody>
      </p:sp>
      <p:sp>
        <p:nvSpPr>
          <p:cNvPr id="1294" name="Google Shape;1294;p59"/>
          <p:cNvSpPr txBox="1"/>
          <p:nvPr>
            <p:ph type="ctrTitle"/>
          </p:nvPr>
        </p:nvSpPr>
        <p:spPr>
          <a:xfrm>
            <a:off x="715100" y="535000"/>
            <a:ext cx="43794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1295" name="Google Shape;1295;p59"/>
          <p:cNvGrpSpPr/>
          <p:nvPr/>
        </p:nvGrpSpPr>
        <p:grpSpPr>
          <a:xfrm>
            <a:off x="4942273" y="1431599"/>
            <a:ext cx="4201735" cy="2985266"/>
            <a:chOff x="4942273" y="1431599"/>
            <a:chExt cx="4201735" cy="2985266"/>
          </a:xfrm>
        </p:grpSpPr>
        <p:grpSp>
          <p:nvGrpSpPr>
            <p:cNvPr id="1296" name="Google Shape;1296;p59"/>
            <p:cNvGrpSpPr/>
            <p:nvPr/>
          </p:nvGrpSpPr>
          <p:grpSpPr>
            <a:xfrm>
              <a:off x="4942273" y="1431599"/>
              <a:ext cx="4201735" cy="1621530"/>
              <a:chOff x="5551073" y="3324674"/>
              <a:chExt cx="4201735" cy="1621530"/>
            </a:xfrm>
          </p:grpSpPr>
          <p:sp>
            <p:nvSpPr>
              <p:cNvPr id="1297" name="Google Shape;1297;p59"/>
              <p:cNvSpPr/>
              <p:nvPr/>
            </p:nvSpPr>
            <p:spPr>
              <a:xfrm>
                <a:off x="6454191" y="3681251"/>
                <a:ext cx="1151377" cy="1248368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59"/>
              <p:cNvSpPr/>
              <p:nvPr/>
            </p:nvSpPr>
            <p:spPr>
              <a:xfrm>
                <a:off x="5551073" y="3646887"/>
                <a:ext cx="854781" cy="1282733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59"/>
              <p:cNvSpPr/>
              <p:nvPr/>
            </p:nvSpPr>
            <p:spPr>
              <a:xfrm>
                <a:off x="7653915" y="3324674"/>
                <a:ext cx="2098893" cy="1621530"/>
              </a:xfrm>
              <a:custGeom>
                <a:rect b="b" l="l" r="r" t="t"/>
                <a:pathLst>
                  <a:path extrusionOk="0" h="6424" w="8315">
                    <a:moveTo>
                      <a:pt x="2115" y="0"/>
                    </a:moveTo>
                    <a:lnTo>
                      <a:pt x="676" y="778"/>
                    </a:lnTo>
                    <a:lnTo>
                      <a:pt x="676" y="2644"/>
                    </a:lnTo>
                    <a:lnTo>
                      <a:pt x="282" y="2644"/>
                    </a:lnTo>
                    <a:lnTo>
                      <a:pt x="282" y="3916"/>
                    </a:lnTo>
                    <a:lnTo>
                      <a:pt x="1" y="3916"/>
                    </a:lnTo>
                    <a:lnTo>
                      <a:pt x="1" y="6424"/>
                    </a:lnTo>
                    <a:lnTo>
                      <a:pt x="676" y="6424"/>
                    </a:lnTo>
                    <a:lnTo>
                      <a:pt x="676" y="5176"/>
                    </a:lnTo>
                    <a:lnTo>
                      <a:pt x="1394" y="5176"/>
                    </a:lnTo>
                    <a:lnTo>
                      <a:pt x="1394" y="6424"/>
                    </a:lnTo>
                    <a:lnTo>
                      <a:pt x="8314" y="6424"/>
                    </a:lnTo>
                    <a:lnTo>
                      <a:pt x="8314" y="3916"/>
                    </a:lnTo>
                    <a:lnTo>
                      <a:pt x="7888" y="3916"/>
                    </a:lnTo>
                    <a:lnTo>
                      <a:pt x="7888" y="2644"/>
                    </a:lnTo>
                    <a:lnTo>
                      <a:pt x="7494" y="2644"/>
                    </a:lnTo>
                    <a:lnTo>
                      <a:pt x="7494" y="0"/>
                    </a:lnTo>
                    <a:lnTo>
                      <a:pt x="6052" y="778"/>
                    </a:lnTo>
                    <a:lnTo>
                      <a:pt x="6052" y="2644"/>
                    </a:lnTo>
                    <a:lnTo>
                      <a:pt x="5660" y="2644"/>
                    </a:lnTo>
                    <a:lnTo>
                      <a:pt x="5660" y="3916"/>
                    </a:lnTo>
                    <a:lnTo>
                      <a:pt x="5188" y="3916"/>
                    </a:lnTo>
                    <a:lnTo>
                      <a:pt x="5188" y="2644"/>
                    </a:lnTo>
                    <a:lnTo>
                      <a:pt x="4793" y="2644"/>
                    </a:lnTo>
                    <a:lnTo>
                      <a:pt x="4793" y="0"/>
                    </a:lnTo>
                    <a:lnTo>
                      <a:pt x="3352" y="778"/>
                    </a:lnTo>
                    <a:lnTo>
                      <a:pt x="3352" y="2644"/>
                    </a:lnTo>
                    <a:lnTo>
                      <a:pt x="2960" y="2644"/>
                    </a:lnTo>
                    <a:lnTo>
                      <a:pt x="2960" y="3916"/>
                    </a:lnTo>
                    <a:lnTo>
                      <a:pt x="2509" y="3916"/>
                    </a:lnTo>
                    <a:lnTo>
                      <a:pt x="2509" y="2644"/>
                    </a:lnTo>
                    <a:lnTo>
                      <a:pt x="2115" y="2644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0" name="Google Shape;1300;p59"/>
            <p:cNvGrpSpPr/>
            <p:nvPr/>
          </p:nvGrpSpPr>
          <p:grpSpPr>
            <a:xfrm>
              <a:off x="5884186" y="2876151"/>
              <a:ext cx="911380" cy="1540713"/>
              <a:chOff x="2242975" y="1605226"/>
              <a:chExt cx="827700" cy="1399249"/>
            </a:xfrm>
          </p:grpSpPr>
          <p:sp>
            <p:nvSpPr>
              <p:cNvPr id="1301" name="Google Shape;1301;p59"/>
              <p:cNvSpPr/>
              <p:nvPr/>
            </p:nvSpPr>
            <p:spPr>
              <a:xfrm>
                <a:off x="2333283" y="1605226"/>
                <a:ext cx="294995" cy="261706"/>
              </a:xfrm>
              <a:custGeom>
                <a:rect b="b" l="l" r="r" t="t"/>
                <a:pathLst>
                  <a:path extrusionOk="0" h="12154" w="13700">
                    <a:moveTo>
                      <a:pt x="6841" y="1"/>
                    </a:moveTo>
                    <a:cubicBezTo>
                      <a:pt x="6177" y="1"/>
                      <a:pt x="5503" y="110"/>
                      <a:pt x="4841" y="342"/>
                    </a:cubicBezTo>
                    <a:cubicBezTo>
                      <a:pt x="1674" y="1460"/>
                      <a:pt x="0" y="4931"/>
                      <a:pt x="1123" y="8094"/>
                    </a:cubicBezTo>
                    <a:cubicBezTo>
                      <a:pt x="1993" y="10597"/>
                      <a:pt x="4342" y="12154"/>
                      <a:pt x="6851" y="12154"/>
                    </a:cubicBezTo>
                    <a:cubicBezTo>
                      <a:pt x="7517" y="12154"/>
                      <a:pt x="8194" y="12044"/>
                      <a:pt x="8859" y="11813"/>
                    </a:cubicBezTo>
                    <a:cubicBezTo>
                      <a:pt x="12026" y="10711"/>
                      <a:pt x="13700" y="7240"/>
                      <a:pt x="12577" y="4077"/>
                    </a:cubicBezTo>
                    <a:cubicBezTo>
                      <a:pt x="11706" y="1572"/>
                      <a:pt x="9352" y="1"/>
                      <a:pt x="68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59"/>
              <p:cNvSpPr/>
              <p:nvPr/>
            </p:nvSpPr>
            <p:spPr>
              <a:xfrm>
                <a:off x="2242975" y="1880650"/>
                <a:ext cx="827700" cy="1123825"/>
              </a:xfrm>
              <a:custGeom>
                <a:rect b="b" l="l" r="r" t="t"/>
                <a:pathLst>
                  <a:path extrusionOk="0" h="44953" w="33108">
                    <a:moveTo>
                      <a:pt x="15131" y="1"/>
                    </a:moveTo>
                    <a:cubicBezTo>
                      <a:pt x="15027" y="1"/>
                      <a:pt x="14923" y="7"/>
                      <a:pt x="14819" y="20"/>
                    </a:cubicBezTo>
                    <a:lnTo>
                      <a:pt x="6976" y="1066"/>
                    </a:lnTo>
                    <a:cubicBezTo>
                      <a:pt x="6246" y="1156"/>
                      <a:pt x="5606" y="1565"/>
                      <a:pt x="5213" y="2189"/>
                    </a:cubicBezTo>
                    <a:lnTo>
                      <a:pt x="483" y="9626"/>
                    </a:lnTo>
                    <a:cubicBezTo>
                      <a:pt x="129" y="10176"/>
                      <a:pt x="0" y="10851"/>
                      <a:pt x="146" y="11491"/>
                    </a:cubicBezTo>
                    <a:lnTo>
                      <a:pt x="1870" y="19248"/>
                    </a:lnTo>
                    <a:cubicBezTo>
                      <a:pt x="2135" y="20405"/>
                      <a:pt x="3151" y="21186"/>
                      <a:pt x="4291" y="21186"/>
                    </a:cubicBezTo>
                    <a:cubicBezTo>
                      <a:pt x="4466" y="21186"/>
                      <a:pt x="4645" y="21169"/>
                      <a:pt x="4842" y="21131"/>
                    </a:cubicBezTo>
                    <a:cubicBezTo>
                      <a:pt x="6174" y="20832"/>
                      <a:pt x="7010" y="19513"/>
                      <a:pt x="6707" y="18164"/>
                    </a:cubicBezTo>
                    <a:lnTo>
                      <a:pt x="5213" y="11419"/>
                    </a:lnTo>
                    <a:lnTo>
                      <a:pt x="6746" y="9002"/>
                    </a:lnTo>
                    <a:lnTo>
                      <a:pt x="7757" y="17698"/>
                    </a:lnTo>
                    <a:lnTo>
                      <a:pt x="8594" y="29742"/>
                    </a:lnTo>
                    <a:lnTo>
                      <a:pt x="3685" y="41516"/>
                    </a:lnTo>
                    <a:cubicBezTo>
                      <a:pt x="3168" y="42780"/>
                      <a:pt x="3757" y="44240"/>
                      <a:pt x="5017" y="44756"/>
                    </a:cubicBezTo>
                    <a:cubicBezTo>
                      <a:pt x="5337" y="44897"/>
                      <a:pt x="5657" y="44953"/>
                      <a:pt x="5977" y="44953"/>
                    </a:cubicBezTo>
                    <a:cubicBezTo>
                      <a:pt x="6959" y="44953"/>
                      <a:pt x="7864" y="44381"/>
                      <a:pt x="8274" y="43420"/>
                    </a:cubicBezTo>
                    <a:lnTo>
                      <a:pt x="13397" y="31112"/>
                    </a:lnTo>
                    <a:cubicBezTo>
                      <a:pt x="13538" y="30758"/>
                      <a:pt x="13593" y="30382"/>
                      <a:pt x="13576" y="29989"/>
                    </a:cubicBezTo>
                    <a:lnTo>
                      <a:pt x="13183" y="24388"/>
                    </a:lnTo>
                    <a:lnTo>
                      <a:pt x="16261" y="24388"/>
                    </a:lnTo>
                    <a:lnTo>
                      <a:pt x="19694" y="31253"/>
                    </a:lnTo>
                    <a:lnTo>
                      <a:pt x="22221" y="42993"/>
                    </a:lnTo>
                    <a:cubicBezTo>
                      <a:pt x="22469" y="44150"/>
                      <a:pt x="23481" y="44953"/>
                      <a:pt x="24637" y="44953"/>
                    </a:cubicBezTo>
                    <a:cubicBezTo>
                      <a:pt x="24800" y="44953"/>
                      <a:pt x="24975" y="44931"/>
                      <a:pt x="25154" y="44897"/>
                    </a:cubicBezTo>
                    <a:cubicBezTo>
                      <a:pt x="26490" y="44611"/>
                      <a:pt x="27344" y="43296"/>
                      <a:pt x="27058" y="41964"/>
                    </a:cubicBezTo>
                    <a:lnTo>
                      <a:pt x="24480" y="29904"/>
                    </a:lnTo>
                    <a:cubicBezTo>
                      <a:pt x="24424" y="29690"/>
                      <a:pt x="24356" y="29494"/>
                      <a:pt x="24266" y="29315"/>
                    </a:cubicBezTo>
                    <a:lnTo>
                      <a:pt x="18341" y="17485"/>
                    </a:lnTo>
                    <a:lnTo>
                      <a:pt x="17380" y="9267"/>
                    </a:lnTo>
                    <a:lnTo>
                      <a:pt x="21436" y="14373"/>
                    </a:lnTo>
                    <a:cubicBezTo>
                      <a:pt x="21828" y="14872"/>
                      <a:pt x="22396" y="15193"/>
                      <a:pt x="23037" y="15282"/>
                    </a:cubicBezTo>
                    <a:lnTo>
                      <a:pt x="30136" y="16260"/>
                    </a:lnTo>
                    <a:cubicBezTo>
                      <a:pt x="30254" y="16277"/>
                      <a:pt x="30371" y="16285"/>
                      <a:pt x="30487" y="16285"/>
                    </a:cubicBezTo>
                    <a:cubicBezTo>
                      <a:pt x="31695" y="16285"/>
                      <a:pt x="32749" y="15377"/>
                      <a:pt x="32928" y="14142"/>
                    </a:cubicBezTo>
                    <a:cubicBezTo>
                      <a:pt x="33107" y="12789"/>
                      <a:pt x="32164" y="11547"/>
                      <a:pt x="30811" y="11350"/>
                    </a:cubicBezTo>
                    <a:lnTo>
                      <a:pt x="24693" y="10514"/>
                    </a:lnTo>
                    <a:lnTo>
                      <a:pt x="17077" y="925"/>
                    </a:lnTo>
                    <a:cubicBezTo>
                      <a:pt x="16608" y="333"/>
                      <a:pt x="15880" y="1"/>
                      <a:pt x="15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3" name="Google Shape;1303;p59"/>
            <p:cNvSpPr/>
            <p:nvPr/>
          </p:nvSpPr>
          <p:spPr>
            <a:xfrm>
              <a:off x="7728675" y="2180307"/>
              <a:ext cx="1111684" cy="2216636"/>
            </a:xfrm>
            <a:custGeom>
              <a:rect b="b" l="l" r="r" t="t"/>
              <a:pathLst>
                <a:path extrusionOk="0" h="63880" w="32037">
                  <a:moveTo>
                    <a:pt x="8057" y="1"/>
                  </a:moveTo>
                  <a:lnTo>
                    <a:pt x="1939" y="39"/>
                  </a:lnTo>
                  <a:cubicBezTo>
                    <a:pt x="1619" y="39"/>
                    <a:pt x="1316" y="107"/>
                    <a:pt x="1051" y="253"/>
                  </a:cubicBezTo>
                  <a:cubicBezTo>
                    <a:pt x="1051" y="253"/>
                    <a:pt x="1034" y="253"/>
                    <a:pt x="1034" y="270"/>
                  </a:cubicBezTo>
                  <a:lnTo>
                    <a:pt x="1013" y="270"/>
                  </a:lnTo>
                  <a:cubicBezTo>
                    <a:pt x="944" y="304"/>
                    <a:pt x="872" y="359"/>
                    <a:pt x="799" y="411"/>
                  </a:cubicBezTo>
                  <a:cubicBezTo>
                    <a:pt x="321" y="748"/>
                    <a:pt x="18" y="1303"/>
                    <a:pt x="1" y="1922"/>
                  </a:cubicBezTo>
                  <a:lnTo>
                    <a:pt x="1" y="1994"/>
                  </a:lnTo>
                  <a:lnTo>
                    <a:pt x="1" y="2208"/>
                  </a:lnTo>
                  <a:lnTo>
                    <a:pt x="1" y="3275"/>
                  </a:lnTo>
                  <a:cubicBezTo>
                    <a:pt x="1" y="3685"/>
                    <a:pt x="500" y="3950"/>
                    <a:pt x="748" y="4022"/>
                  </a:cubicBezTo>
                  <a:cubicBezTo>
                    <a:pt x="1760" y="4270"/>
                    <a:pt x="3237" y="4415"/>
                    <a:pt x="4770" y="4415"/>
                  </a:cubicBezTo>
                  <a:cubicBezTo>
                    <a:pt x="6422" y="4415"/>
                    <a:pt x="8112" y="4253"/>
                    <a:pt x="9286" y="3971"/>
                  </a:cubicBezTo>
                  <a:cubicBezTo>
                    <a:pt x="9551" y="3898"/>
                    <a:pt x="10033" y="3630"/>
                    <a:pt x="10033" y="3224"/>
                  </a:cubicBezTo>
                  <a:lnTo>
                    <a:pt x="10033" y="3117"/>
                  </a:lnTo>
                  <a:lnTo>
                    <a:pt x="20582" y="3117"/>
                  </a:lnTo>
                  <a:cubicBezTo>
                    <a:pt x="24369" y="3117"/>
                    <a:pt x="27447" y="6191"/>
                    <a:pt x="27447" y="9982"/>
                  </a:cubicBezTo>
                  <a:lnTo>
                    <a:pt x="27447" y="42444"/>
                  </a:lnTo>
                  <a:cubicBezTo>
                    <a:pt x="26756" y="42730"/>
                    <a:pt x="26222" y="43354"/>
                    <a:pt x="26077" y="44101"/>
                  </a:cubicBezTo>
                  <a:cubicBezTo>
                    <a:pt x="26060" y="44242"/>
                    <a:pt x="26043" y="44383"/>
                    <a:pt x="26043" y="44528"/>
                  </a:cubicBezTo>
                  <a:lnTo>
                    <a:pt x="26043" y="60998"/>
                  </a:lnTo>
                  <a:lnTo>
                    <a:pt x="25543" y="60998"/>
                  </a:lnTo>
                  <a:cubicBezTo>
                    <a:pt x="25402" y="60998"/>
                    <a:pt x="25278" y="61105"/>
                    <a:pt x="25278" y="61246"/>
                  </a:cubicBezTo>
                  <a:lnTo>
                    <a:pt x="25278" y="61263"/>
                  </a:lnTo>
                  <a:lnTo>
                    <a:pt x="25278" y="62437"/>
                  </a:lnTo>
                  <a:lnTo>
                    <a:pt x="24834" y="62437"/>
                  </a:lnTo>
                  <a:cubicBezTo>
                    <a:pt x="24689" y="62437"/>
                    <a:pt x="24565" y="62565"/>
                    <a:pt x="24565" y="62723"/>
                  </a:cubicBezTo>
                  <a:lnTo>
                    <a:pt x="24565" y="63880"/>
                  </a:lnTo>
                  <a:lnTo>
                    <a:pt x="32036" y="63880"/>
                  </a:lnTo>
                  <a:lnTo>
                    <a:pt x="32036" y="62723"/>
                  </a:lnTo>
                  <a:cubicBezTo>
                    <a:pt x="32036" y="62565"/>
                    <a:pt x="31913" y="62437"/>
                    <a:pt x="31750" y="62437"/>
                  </a:cubicBezTo>
                  <a:lnTo>
                    <a:pt x="31323" y="62437"/>
                  </a:lnTo>
                  <a:lnTo>
                    <a:pt x="31323" y="61263"/>
                  </a:lnTo>
                  <a:lnTo>
                    <a:pt x="31323" y="61246"/>
                  </a:lnTo>
                  <a:cubicBezTo>
                    <a:pt x="31323" y="61105"/>
                    <a:pt x="31200" y="60998"/>
                    <a:pt x="31059" y="60998"/>
                  </a:cubicBezTo>
                  <a:lnTo>
                    <a:pt x="30559" y="60998"/>
                  </a:lnTo>
                  <a:lnTo>
                    <a:pt x="30559" y="44528"/>
                  </a:lnTo>
                  <a:cubicBezTo>
                    <a:pt x="30559" y="44383"/>
                    <a:pt x="30542" y="44242"/>
                    <a:pt x="30525" y="44101"/>
                  </a:cubicBezTo>
                  <a:cubicBezTo>
                    <a:pt x="30384" y="43332"/>
                    <a:pt x="29851" y="42713"/>
                    <a:pt x="29138" y="42427"/>
                  </a:cubicBezTo>
                  <a:lnTo>
                    <a:pt x="29138" y="9465"/>
                  </a:lnTo>
                  <a:cubicBezTo>
                    <a:pt x="29138" y="5038"/>
                    <a:pt x="25543" y="1427"/>
                    <a:pt x="21099" y="1427"/>
                  </a:cubicBezTo>
                  <a:lnTo>
                    <a:pt x="9961" y="1427"/>
                  </a:lnTo>
                  <a:cubicBezTo>
                    <a:pt x="9910" y="1281"/>
                    <a:pt x="9854" y="1141"/>
                    <a:pt x="9786" y="1000"/>
                  </a:cubicBezTo>
                  <a:cubicBezTo>
                    <a:pt x="9679" y="803"/>
                    <a:pt x="9517" y="624"/>
                    <a:pt x="9338" y="466"/>
                  </a:cubicBezTo>
                  <a:cubicBezTo>
                    <a:pt x="9000" y="180"/>
                    <a:pt x="8556" y="1"/>
                    <a:pt x="80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59"/>
          <p:cNvGrpSpPr/>
          <p:nvPr/>
        </p:nvGrpSpPr>
        <p:grpSpPr>
          <a:xfrm>
            <a:off x="5246746" y="-366350"/>
            <a:ext cx="3660905" cy="5895391"/>
            <a:chOff x="5246746" y="-366350"/>
            <a:chExt cx="3660905" cy="5895391"/>
          </a:xfrm>
        </p:grpSpPr>
        <p:pic>
          <p:nvPicPr>
            <p:cNvPr id="1305" name="Google Shape;1305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95975" y="3802310"/>
              <a:ext cx="1111676" cy="1045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7763" y="2948725"/>
              <a:ext cx="788711" cy="2580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" name="Google Shape;1307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6746" y="-366350"/>
              <a:ext cx="603219" cy="32425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0"/>
          <p:cNvSpPr txBox="1"/>
          <p:nvPr>
            <p:ph type="title"/>
          </p:nvPr>
        </p:nvSpPr>
        <p:spPr>
          <a:xfrm>
            <a:off x="715100" y="1526175"/>
            <a:ext cx="42531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grpSp>
        <p:nvGrpSpPr>
          <p:cNvPr id="1313" name="Google Shape;1313;p60"/>
          <p:cNvGrpSpPr/>
          <p:nvPr/>
        </p:nvGrpSpPr>
        <p:grpSpPr>
          <a:xfrm>
            <a:off x="6073979" y="1446950"/>
            <a:ext cx="3490851" cy="2814270"/>
            <a:chOff x="6145679" y="2221075"/>
            <a:chExt cx="3490851" cy="2814270"/>
          </a:xfrm>
        </p:grpSpPr>
        <p:grpSp>
          <p:nvGrpSpPr>
            <p:cNvPr id="1314" name="Google Shape;1314;p60"/>
            <p:cNvGrpSpPr/>
            <p:nvPr/>
          </p:nvGrpSpPr>
          <p:grpSpPr>
            <a:xfrm>
              <a:off x="6145679" y="2221075"/>
              <a:ext cx="3490851" cy="1515258"/>
              <a:chOff x="2564554" y="1879900"/>
              <a:chExt cx="3490851" cy="1515258"/>
            </a:xfrm>
          </p:grpSpPr>
          <p:sp>
            <p:nvSpPr>
              <p:cNvPr id="1315" name="Google Shape;1315;p60"/>
              <p:cNvSpPr/>
              <p:nvPr/>
            </p:nvSpPr>
            <p:spPr>
              <a:xfrm>
                <a:off x="4679375" y="1879900"/>
                <a:ext cx="1376030" cy="1515242"/>
              </a:xfrm>
              <a:custGeom>
                <a:rect b="b" l="l" r="r" t="t"/>
                <a:pathLst>
                  <a:path extrusionOk="0" h="9551" w="6683">
                    <a:moveTo>
                      <a:pt x="3340" y="0"/>
                    </a:moveTo>
                    <a:lnTo>
                      <a:pt x="448" y="1564"/>
                    </a:lnTo>
                    <a:lnTo>
                      <a:pt x="0" y="1564"/>
                    </a:lnTo>
                    <a:lnTo>
                      <a:pt x="0" y="9551"/>
                    </a:lnTo>
                    <a:lnTo>
                      <a:pt x="6683" y="9551"/>
                    </a:lnTo>
                    <a:lnTo>
                      <a:pt x="6683" y="1564"/>
                    </a:lnTo>
                    <a:lnTo>
                      <a:pt x="6232" y="1564"/>
                    </a:lnTo>
                    <a:lnTo>
                      <a:pt x="33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60"/>
              <p:cNvSpPr/>
              <p:nvPr/>
            </p:nvSpPr>
            <p:spPr>
              <a:xfrm>
                <a:off x="3440925" y="2148655"/>
                <a:ext cx="1149656" cy="1246503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60"/>
              <p:cNvSpPr/>
              <p:nvPr/>
            </p:nvSpPr>
            <p:spPr>
              <a:xfrm>
                <a:off x="2564554" y="2213274"/>
                <a:ext cx="787578" cy="1181885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8" name="Google Shape;1318;p60"/>
            <p:cNvSpPr/>
            <p:nvPr/>
          </p:nvSpPr>
          <p:spPr>
            <a:xfrm>
              <a:off x="7412575" y="3572600"/>
              <a:ext cx="1756907" cy="1462746"/>
            </a:xfrm>
            <a:custGeom>
              <a:rect b="b" l="l" r="r" t="t"/>
              <a:pathLst>
                <a:path extrusionOk="0" h="18329" w="22015">
                  <a:moveTo>
                    <a:pt x="10879" y="0"/>
                  </a:moveTo>
                  <a:cubicBezTo>
                    <a:pt x="9753" y="0"/>
                    <a:pt x="8843" y="910"/>
                    <a:pt x="8843" y="2036"/>
                  </a:cubicBezTo>
                  <a:cubicBezTo>
                    <a:pt x="8843" y="3162"/>
                    <a:pt x="9753" y="4072"/>
                    <a:pt x="10879" y="4072"/>
                  </a:cubicBezTo>
                  <a:cubicBezTo>
                    <a:pt x="12005" y="4072"/>
                    <a:pt x="12915" y="3162"/>
                    <a:pt x="12915" y="2036"/>
                  </a:cubicBezTo>
                  <a:cubicBezTo>
                    <a:pt x="12915" y="910"/>
                    <a:pt x="12005" y="0"/>
                    <a:pt x="10879" y="0"/>
                  </a:cubicBezTo>
                  <a:close/>
                  <a:moveTo>
                    <a:pt x="3397" y="4231"/>
                  </a:moveTo>
                  <a:cubicBezTo>
                    <a:pt x="2384" y="4231"/>
                    <a:pt x="1574" y="5052"/>
                    <a:pt x="1574" y="6054"/>
                  </a:cubicBezTo>
                  <a:cubicBezTo>
                    <a:pt x="1574" y="7067"/>
                    <a:pt x="2384" y="7877"/>
                    <a:pt x="3397" y="7877"/>
                  </a:cubicBezTo>
                  <a:cubicBezTo>
                    <a:pt x="4399" y="7877"/>
                    <a:pt x="5220" y="7067"/>
                    <a:pt x="5220" y="6054"/>
                  </a:cubicBezTo>
                  <a:cubicBezTo>
                    <a:pt x="5220" y="5052"/>
                    <a:pt x="4399" y="4231"/>
                    <a:pt x="3397" y="4231"/>
                  </a:cubicBezTo>
                  <a:close/>
                  <a:moveTo>
                    <a:pt x="11678" y="6513"/>
                  </a:moveTo>
                  <a:cubicBezTo>
                    <a:pt x="11632" y="6559"/>
                    <a:pt x="11600" y="6581"/>
                    <a:pt x="11576" y="6616"/>
                  </a:cubicBezTo>
                  <a:cubicBezTo>
                    <a:pt x="11273" y="7099"/>
                    <a:pt x="10946" y="7582"/>
                    <a:pt x="10644" y="8066"/>
                  </a:cubicBezTo>
                  <a:cubicBezTo>
                    <a:pt x="10592" y="8145"/>
                    <a:pt x="10552" y="8183"/>
                    <a:pt x="10494" y="8183"/>
                  </a:cubicBezTo>
                  <a:cubicBezTo>
                    <a:pt x="10461" y="8183"/>
                    <a:pt x="10423" y="8171"/>
                    <a:pt x="10374" y="8147"/>
                  </a:cubicBezTo>
                  <a:cubicBezTo>
                    <a:pt x="9945" y="7944"/>
                    <a:pt x="9507" y="7763"/>
                    <a:pt x="9078" y="7571"/>
                  </a:cubicBezTo>
                  <a:cubicBezTo>
                    <a:pt x="8900" y="7493"/>
                    <a:pt x="8719" y="7458"/>
                    <a:pt x="8538" y="7458"/>
                  </a:cubicBezTo>
                  <a:cubicBezTo>
                    <a:pt x="8101" y="7482"/>
                    <a:pt x="7706" y="7841"/>
                    <a:pt x="7639" y="8292"/>
                  </a:cubicBezTo>
                  <a:cubicBezTo>
                    <a:pt x="7582" y="8673"/>
                    <a:pt x="7795" y="8989"/>
                    <a:pt x="8246" y="9170"/>
                  </a:cubicBezTo>
                  <a:cubicBezTo>
                    <a:pt x="8889" y="9416"/>
                    <a:pt x="9529" y="9664"/>
                    <a:pt x="10158" y="9912"/>
                  </a:cubicBezTo>
                  <a:cubicBezTo>
                    <a:pt x="10299" y="9967"/>
                    <a:pt x="10450" y="9993"/>
                    <a:pt x="10602" y="9993"/>
                  </a:cubicBezTo>
                  <a:cubicBezTo>
                    <a:pt x="11017" y="9993"/>
                    <a:pt x="11436" y="9797"/>
                    <a:pt x="11667" y="9451"/>
                  </a:cubicBezTo>
                  <a:cubicBezTo>
                    <a:pt x="11927" y="9078"/>
                    <a:pt x="12162" y="8697"/>
                    <a:pt x="12410" y="8325"/>
                  </a:cubicBezTo>
                  <a:cubicBezTo>
                    <a:pt x="12453" y="8257"/>
                    <a:pt x="12488" y="8190"/>
                    <a:pt x="12442" y="8101"/>
                  </a:cubicBezTo>
                  <a:cubicBezTo>
                    <a:pt x="12197" y="7571"/>
                    <a:pt x="11937" y="7053"/>
                    <a:pt x="11678" y="6513"/>
                  </a:cubicBezTo>
                  <a:close/>
                  <a:moveTo>
                    <a:pt x="922" y="9437"/>
                  </a:moveTo>
                  <a:cubicBezTo>
                    <a:pt x="755" y="9437"/>
                    <a:pt x="599" y="9492"/>
                    <a:pt x="484" y="9607"/>
                  </a:cubicBezTo>
                  <a:cubicBezTo>
                    <a:pt x="157" y="9934"/>
                    <a:pt x="0" y="10520"/>
                    <a:pt x="394" y="10901"/>
                  </a:cubicBezTo>
                  <a:cubicBezTo>
                    <a:pt x="810" y="11306"/>
                    <a:pt x="1215" y="11735"/>
                    <a:pt x="1631" y="12151"/>
                  </a:cubicBezTo>
                  <a:cubicBezTo>
                    <a:pt x="1855" y="12375"/>
                    <a:pt x="2139" y="12488"/>
                    <a:pt x="2384" y="12488"/>
                  </a:cubicBezTo>
                  <a:cubicBezTo>
                    <a:pt x="2690" y="12488"/>
                    <a:pt x="2892" y="12442"/>
                    <a:pt x="3059" y="12307"/>
                  </a:cubicBezTo>
                  <a:cubicBezTo>
                    <a:pt x="3521" y="11959"/>
                    <a:pt x="3983" y="11622"/>
                    <a:pt x="4445" y="11284"/>
                  </a:cubicBezTo>
                  <a:cubicBezTo>
                    <a:pt x="4555" y="11195"/>
                    <a:pt x="4580" y="11128"/>
                    <a:pt x="4512" y="11003"/>
                  </a:cubicBezTo>
                  <a:cubicBezTo>
                    <a:pt x="4331" y="10655"/>
                    <a:pt x="4164" y="10293"/>
                    <a:pt x="3994" y="9934"/>
                  </a:cubicBezTo>
                  <a:cubicBezTo>
                    <a:pt x="3953" y="9852"/>
                    <a:pt x="3916" y="9808"/>
                    <a:pt x="3863" y="9808"/>
                  </a:cubicBezTo>
                  <a:cubicBezTo>
                    <a:pt x="3829" y="9808"/>
                    <a:pt x="3788" y="9827"/>
                    <a:pt x="3734" y="9867"/>
                  </a:cubicBezTo>
                  <a:cubicBezTo>
                    <a:pt x="3386" y="10115"/>
                    <a:pt x="3016" y="10339"/>
                    <a:pt x="2679" y="10598"/>
                  </a:cubicBezTo>
                  <a:cubicBezTo>
                    <a:pt x="2614" y="10648"/>
                    <a:pt x="2562" y="10671"/>
                    <a:pt x="2516" y="10671"/>
                  </a:cubicBezTo>
                  <a:cubicBezTo>
                    <a:pt x="2457" y="10671"/>
                    <a:pt x="2408" y="10633"/>
                    <a:pt x="2352" y="10563"/>
                  </a:cubicBezTo>
                  <a:cubicBezTo>
                    <a:pt x="2104" y="10282"/>
                    <a:pt x="1855" y="10023"/>
                    <a:pt x="1609" y="9753"/>
                  </a:cubicBezTo>
                  <a:cubicBezTo>
                    <a:pt x="1417" y="9548"/>
                    <a:pt x="1159" y="9437"/>
                    <a:pt x="922" y="9437"/>
                  </a:cubicBezTo>
                  <a:close/>
                  <a:moveTo>
                    <a:pt x="17448" y="10600"/>
                  </a:moveTo>
                  <a:cubicBezTo>
                    <a:pt x="17419" y="10600"/>
                    <a:pt x="17384" y="10614"/>
                    <a:pt x="17338" y="10644"/>
                  </a:cubicBezTo>
                  <a:cubicBezTo>
                    <a:pt x="16887" y="10947"/>
                    <a:pt x="16425" y="11238"/>
                    <a:pt x="15963" y="11522"/>
                  </a:cubicBezTo>
                  <a:cubicBezTo>
                    <a:pt x="15817" y="11611"/>
                    <a:pt x="15796" y="11668"/>
                    <a:pt x="15909" y="11824"/>
                  </a:cubicBezTo>
                  <a:cubicBezTo>
                    <a:pt x="16436" y="12521"/>
                    <a:pt x="16976" y="13220"/>
                    <a:pt x="17483" y="13928"/>
                  </a:cubicBezTo>
                  <a:cubicBezTo>
                    <a:pt x="17810" y="14411"/>
                    <a:pt x="18283" y="14570"/>
                    <a:pt x="18755" y="14603"/>
                  </a:cubicBezTo>
                  <a:cubicBezTo>
                    <a:pt x="19104" y="14603"/>
                    <a:pt x="19363" y="14535"/>
                    <a:pt x="19598" y="14400"/>
                  </a:cubicBezTo>
                  <a:cubicBezTo>
                    <a:pt x="20162" y="14098"/>
                    <a:pt x="20713" y="13803"/>
                    <a:pt x="21274" y="13501"/>
                  </a:cubicBezTo>
                  <a:cubicBezTo>
                    <a:pt x="21612" y="13320"/>
                    <a:pt x="21804" y="13039"/>
                    <a:pt x="21882" y="12680"/>
                  </a:cubicBezTo>
                  <a:cubicBezTo>
                    <a:pt x="22014" y="12096"/>
                    <a:pt x="21618" y="11610"/>
                    <a:pt x="21032" y="11610"/>
                  </a:cubicBezTo>
                  <a:cubicBezTo>
                    <a:pt x="21019" y="11610"/>
                    <a:pt x="21006" y="11610"/>
                    <a:pt x="20994" y="11611"/>
                  </a:cubicBezTo>
                  <a:cubicBezTo>
                    <a:pt x="20734" y="11611"/>
                    <a:pt x="20499" y="11700"/>
                    <a:pt x="20273" y="11824"/>
                  </a:cubicBezTo>
                  <a:cubicBezTo>
                    <a:pt x="19970" y="12005"/>
                    <a:pt x="19676" y="12208"/>
                    <a:pt x="19338" y="12332"/>
                  </a:cubicBezTo>
                  <a:cubicBezTo>
                    <a:pt x="19233" y="12374"/>
                    <a:pt x="19140" y="12397"/>
                    <a:pt x="19057" y="12397"/>
                  </a:cubicBezTo>
                  <a:cubicBezTo>
                    <a:pt x="18902" y="12397"/>
                    <a:pt x="18777" y="12319"/>
                    <a:pt x="18653" y="12151"/>
                  </a:cubicBezTo>
                  <a:cubicBezTo>
                    <a:pt x="18293" y="11678"/>
                    <a:pt x="17934" y="11195"/>
                    <a:pt x="17583" y="10712"/>
                  </a:cubicBezTo>
                  <a:cubicBezTo>
                    <a:pt x="17534" y="10640"/>
                    <a:pt x="17499" y="10600"/>
                    <a:pt x="17448" y="10600"/>
                  </a:cubicBezTo>
                  <a:close/>
                  <a:moveTo>
                    <a:pt x="8181" y="13220"/>
                  </a:moveTo>
                  <a:cubicBezTo>
                    <a:pt x="8125" y="13220"/>
                    <a:pt x="8058" y="13254"/>
                    <a:pt x="7966" y="13331"/>
                  </a:cubicBezTo>
                  <a:cubicBezTo>
                    <a:pt x="7809" y="13455"/>
                    <a:pt x="7639" y="13579"/>
                    <a:pt x="7471" y="13682"/>
                  </a:cubicBezTo>
                  <a:cubicBezTo>
                    <a:pt x="6918" y="13995"/>
                    <a:pt x="6715" y="13984"/>
                    <a:pt x="6875" y="14198"/>
                  </a:cubicBezTo>
                  <a:cubicBezTo>
                    <a:pt x="7336" y="14805"/>
                    <a:pt x="7763" y="15437"/>
                    <a:pt x="8257" y="16009"/>
                  </a:cubicBezTo>
                  <a:cubicBezTo>
                    <a:pt x="8525" y="16311"/>
                    <a:pt x="8931" y="16472"/>
                    <a:pt x="9332" y="16472"/>
                  </a:cubicBezTo>
                  <a:cubicBezTo>
                    <a:pt x="9575" y="16472"/>
                    <a:pt x="9816" y="16413"/>
                    <a:pt x="10023" y="16290"/>
                  </a:cubicBezTo>
                  <a:cubicBezTo>
                    <a:pt x="10069" y="16269"/>
                    <a:pt x="10126" y="16233"/>
                    <a:pt x="10172" y="16212"/>
                  </a:cubicBezTo>
                  <a:cubicBezTo>
                    <a:pt x="10182" y="16201"/>
                    <a:pt x="10193" y="16179"/>
                    <a:pt x="10193" y="16166"/>
                  </a:cubicBezTo>
                  <a:lnTo>
                    <a:pt x="10193" y="14468"/>
                  </a:lnTo>
                  <a:cubicBezTo>
                    <a:pt x="10193" y="14436"/>
                    <a:pt x="10175" y="14415"/>
                    <a:pt x="10152" y="14415"/>
                  </a:cubicBezTo>
                  <a:cubicBezTo>
                    <a:pt x="10144" y="14415"/>
                    <a:pt x="10134" y="14418"/>
                    <a:pt x="10126" y="14424"/>
                  </a:cubicBezTo>
                  <a:cubicBezTo>
                    <a:pt x="10037" y="14468"/>
                    <a:pt x="9945" y="14513"/>
                    <a:pt x="9856" y="14570"/>
                  </a:cubicBezTo>
                  <a:cubicBezTo>
                    <a:pt x="9720" y="14645"/>
                    <a:pt x="9610" y="14683"/>
                    <a:pt x="9511" y="14683"/>
                  </a:cubicBezTo>
                  <a:cubicBezTo>
                    <a:pt x="9356" y="14683"/>
                    <a:pt x="9230" y="14589"/>
                    <a:pt x="9078" y="14389"/>
                  </a:cubicBezTo>
                  <a:cubicBezTo>
                    <a:pt x="8832" y="14041"/>
                    <a:pt x="8584" y="13703"/>
                    <a:pt x="8360" y="13355"/>
                  </a:cubicBezTo>
                  <a:cubicBezTo>
                    <a:pt x="8298" y="13269"/>
                    <a:pt x="8247" y="13220"/>
                    <a:pt x="8181" y="13220"/>
                  </a:cubicBezTo>
                  <a:close/>
                  <a:moveTo>
                    <a:pt x="13549" y="3171"/>
                  </a:moveTo>
                  <a:cubicBezTo>
                    <a:pt x="13152" y="3171"/>
                    <a:pt x="12326" y="4192"/>
                    <a:pt x="12116" y="4445"/>
                  </a:cubicBezTo>
                  <a:cubicBezTo>
                    <a:pt x="11778" y="4850"/>
                    <a:pt x="11859" y="5244"/>
                    <a:pt x="12048" y="5649"/>
                  </a:cubicBezTo>
                  <a:cubicBezTo>
                    <a:pt x="12602" y="6818"/>
                    <a:pt x="13163" y="7976"/>
                    <a:pt x="13725" y="9146"/>
                  </a:cubicBezTo>
                  <a:cubicBezTo>
                    <a:pt x="13927" y="9551"/>
                    <a:pt x="13817" y="9912"/>
                    <a:pt x="13444" y="10147"/>
                  </a:cubicBezTo>
                  <a:cubicBezTo>
                    <a:pt x="12872" y="10520"/>
                    <a:pt x="12307" y="10901"/>
                    <a:pt x="11711" y="11238"/>
                  </a:cubicBezTo>
                  <a:cubicBezTo>
                    <a:pt x="11036" y="11632"/>
                    <a:pt x="10744" y="12208"/>
                    <a:pt x="10722" y="12926"/>
                  </a:cubicBezTo>
                  <a:cubicBezTo>
                    <a:pt x="10722" y="12950"/>
                    <a:pt x="10733" y="12982"/>
                    <a:pt x="10722" y="13018"/>
                  </a:cubicBezTo>
                  <a:cubicBezTo>
                    <a:pt x="10722" y="13018"/>
                    <a:pt x="10722" y="13028"/>
                    <a:pt x="10712" y="13039"/>
                  </a:cubicBezTo>
                  <a:lnTo>
                    <a:pt x="10712" y="13128"/>
                  </a:lnTo>
                  <a:cubicBezTo>
                    <a:pt x="10722" y="13398"/>
                    <a:pt x="10779" y="16752"/>
                    <a:pt x="10779" y="17168"/>
                  </a:cubicBezTo>
                  <a:cubicBezTo>
                    <a:pt x="10790" y="17608"/>
                    <a:pt x="11092" y="17978"/>
                    <a:pt x="11532" y="18113"/>
                  </a:cubicBezTo>
                  <a:cubicBezTo>
                    <a:pt x="11616" y="18139"/>
                    <a:pt x="11700" y="18152"/>
                    <a:pt x="11783" y="18152"/>
                  </a:cubicBezTo>
                  <a:cubicBezTo>
                    <a:pt x="12059" y="18152"/>
                    <a:pt x="12327" y="18010"/>
                    <a:pt x="12534" y="17743"/>
                  </a:cubicBezTo>
                  <a:cubicBezTo>
                    <a:pt x="12712" y="17505"/>
                    <a:pt x="12791" y="17235"/>
                    <a:pt x="12780" y="16944"/>
                  </a:cubicBezTo>
                  <a:lnTo>
                    <a:pt x="12780" y="13849"/>
                  </a:lnTo>
                  <a:cubicBezTo>
                    <a:pt x="12780" y="13355"/>
                    <a:pt x="12939" y="12972"/>
                    <a:pt x="13387" y="12680"/>
                  </a:cubicBezTo>
                  <a:cubicBezTo>
                    <a:pt x="14467" y="12005"/>
                    <a:pt x="15515" y="11263"/>
                    <a:pt x="16571" y="10552"/>
                  </a:cubicBezTo>
                  <a:cubicBezTo>
                    <a:pt x="16865" y="10361"/>
                    <a:pt x="17022" y="10091"/>
                    <a:pt x="17057" y="9742"/>
                  </a:cubicBezTo>
                  <a:cubicBezTo>
                    <a:pt x="17078" y="9472"/>
                    <a:pt x="17057" y="9213"/>
                    <a:pt x="16965" y="8967"/>
                  </a:cubicBezTo>
                  <a:cubicBezTo>
                    <a:pt x="16741" y="8325"/>
                    <a:pt x="16368" y="7752"/>
                    <a:pt x="16055" y="7156"/>
                  </a:cubicBezTo>
                  <a:cubicBezTo>
                    <a:pt x="15707" y="6491"/>
                    <a:pt x="15345" y="5838"/>
                    <a:pt x="14964" y="5120"/>
                  </a:cubicBezTo>
                  <a:lnTo>
                    <a:pt x="14964" y="5120"/>
                  </a:lnTo>
                  <a:cubicBezTo>
                    <a:pt x="15234" y="5141"/>
                    <a:pt x="15437" y="5176"/>
                    <a:pt x="15639" y="5176"/>
                  </a:cubicBezTo>
                  <a:cubicBezTo>
                    <a:pt x="16020" y="5176"/>
                    <a:pt x="16258" y="5365"/>
                    <a:pt x="16414" y="5703"/>
                  </a:cubicBezTo>
                  <a:cubicBezTo>
                    <a:pt x="16865" y="6626"/>
                    <a:pt x="17270" y="7561"/>
                    <a:pt x="17764" y="8460"/>
                  </a:cubicBezTo>
                  <a:cubicBezTo>
                    <a:pt x="17937" y="8773"/>
                    <a:pt x="18265" y="8949"/>
                    <a:pt x="18594" y="8949"/>
                  </a:cubicBezTo>
                  <a:cubicBezTo>
                    <a:pt x="18739" y="8949"/>
                    <a:pt x="18883" y="8915"/>
                    <a:pt x="19014" y="8843"/>
                  </a:cubicBezTo>
                  <a:cubicBezTo>
                    <a:pt x="19384" y="8641"/>
                    <a:pt x="19509" y="8133"/>
                    <a:pt x="19271" y="7674"/>
                  </a:cubicBezTo>
                  <a:cubicBezTo>
                    <a:pt x="18709" y="6537"/>
                    <a:pt x="18148" y="5401"/>
                    <a:pt x="17583" y="4275"/>
                  </a:cubicBezTo>
                  <a:cubicBezTo>
                    <a:pt x="17405" y="3916"/>
                    <a:pt x="17146" y="3667"/>
                    <a:pt x="16719" y="3624"/>
                  </a:cubicBezTo>
                  <a:cubicBezTo>
                    <a:pt x="16123" y="3556"/>
                    <a:pt x="15526" y="3454"/>
                    <a:pt x="14929" y="3365"/>
                  </a:cubicBezTo>
                  <a:cubicBezTo>
                    <a:pt x="14478" y="3297"/>
                    <a:pt x="14030" y="3230"/>
                    <a:pt x="13579" y="3173"/>
                  </a:cubicBezTo>
                  <a:cubicBezTo>
                    <a:pt x="13569" y="3172"/>
                    <a:pt x="13559" y="3171"/>
                    <a:pt x="13549" y="3171"/>
                  </a:cubicBezTo>
                  <a:close/>
                  <a:moveTo>
                    <a:pt x="8168" y="3386"/>
                  </a:moveTo>
                  <a:cubicBezTo>
                    <a:pt x="7785" y="3408"/>
                    <a:pt x="7493" y="3589"/>
                    <a:pt x="7280" y="3926"/>
                  </a:cubicBezTo>
                  <a:cubicBezTo>
                    <a:pt x="6310" y="5457"/>
                    <a:pt x="5344" y="6999"/>
                    <a:pt x="4353" y="8527"/>
                  </a:cubicBezTo>
                  <a:cubicBezTo>
                    <a:pt x="4175" y="8808"/>
                    <a:pt x="4175" y="9057"/>
                    <a:pt x="4320" y="9348"/>
                  </a:cubicBezTo>
                  <a:lnTo>
                    <a:pt x="5433" y="11678"/>
                  </a:lnTo>
                  <a:cubicBezTo>
                    <a:pt x="5625" y="12094"/>
                    <a:pt x="5546" y="12364"/>
                    <a:pt x="5176" y="12602"/>
                  </a:cubicBezTo>
                  <a:cubicBezTo>
                    <a:pt x="4690" y="12904"/>
                    <a:pt x="4218" y="13220"/>
                    <a:pt x="3734" y="13512"/>
                  </a:cubicBezTo>
                  <a:cubicBezTo>
                    <a:pt x="3297" y="13782"/>
                    <a:pt x="3003" y="14165"/>
                    <a:pt x="2825" y="14659"/>
                  </a:cubicBezTo>
                  <a:cubicBezTo>
                    <a:pt x="2633" y="15199"/>
                    <a:pt x="2430" y="15728"/>
                    <a:pt x="2239" y="16279"/>
                  </a:cubicBezTo>
                  <a:cubicBezTo>
                    <a:pt x="2114" y="16652"/>
                    <a:pt x="1923" y="17000"/>
                    <a:pt x="1880" y="17405"/>
                  </a:cubicBezTo>
                  <a:cubicBezTo>
                    <a:pt x="1834" y="17810"/>
                    <a:pt x="2047" y="18159"/>
                    <a:pt x="2409" y="18283"/>
                  </a:cubicBezTo>
                  <a:cubicBezTo>
                    <a:pt x="2495" y="18314"/>
                    <a:pt x="2582" y="18329"/>
                    <a:pt x="2667" y="18329"/>
                  </a:cubicBezTo>
                  <a:cubicBezTo>
                    <a:pt x="2923" y="18329"/>
                    <a:pt x="3164" y="18193"/>
                    <a:pt x="3340" y="17956"/>
                  </a:cubicBezTo>
                  <a:cubicBezTo>
                    <a:pt x="3432" y="17821"/>
                    <a:pt x="3475" y="17675"/>
                    <a:pt x="3521" y="17540"/>
                  </a:cubicBezTo>
                  <a:cubicBezTo>
                    <a:pt x="3780" y="16854"/>
                    <a:pt x="4029" y="16179"/>
                    <a:pt x="4275" y="15491"/>
                  </a:cubicBezTo>
                  <a:cubicBezTo>
                    <a:pt x="4366" y="15234"/>
                    <a:pt x="4512" y="15032"/>
                    <a:pt x="4747" y="14883"/>
                  </a:cubicBezTo>
                  <a:cubicBezTo>
                    <a:pt x="5635" y="14311"/>
                    <a:pt x="6526" y="13714"/>
                    <a:pt x="7436" y="13174"/>
                  </a:cubicBezTo>
                  <a:cubicBezTo>
                    <a:pt x="8065" y="12804"/>
                    <a:pt x="8257" y="12251"/>
                    <a:pt x="8325" y="11600"/>
                  </a:cubicBezTo>
                  <a:cubicBezTo>
                    <a:pt x="8335" y="11430"/>
                    <a:pt x="8292" y="11263"/>
                    <a:pt x="8214" y="11103"/>
                  </a:cubicBezTo>
                  <a:cubicBezTo>
                    <a:pt x="7717" y="10215"/>
                    <a:pt x="7245" y="9305"/>
                    <a:pt x="6751" y="8417"/>
                  </a:cubicBezTo>
                  <a:cubicBezTo>
                    <a:pt x="6672" y="8268"/>
                    <a:pt x="6683" y="8179"/>
                    <a:pt x="6772" y="8055"/>
                  </a:cubicBezTo>
                  <a:cubicBezTo>
                    <a:pt x="7458" y="7053"/>
                    <a:pt x="8157" y="6065"/>
                    <a:pt x="8821" y="5063"/>
                  </a:cubicBezTo>
                  <a:cubicBezTo>
                    <a:pt x="9237" y="4420"/>
                    <a:pt x="9181" y="3521"/>
                    <a:pt x="8168" y="33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9" name="Google Shape;1319;p60"/>
          <p:cNvGrpSpPr/>
          <p:nvPr/>
        </p:nvGrpSpPr>
        <p:grpSpPr>
          <a:xfrm>
            <a:off x="5219037" y="1637200"/>
            <a:ext cx="2091935" cy="3998522"/>
            <a:chOff x="4894562" y="2455375"/>
            <a:chExt cx="2091935" cy="3998522"/>
          </a:xfrm>
        </p:grpSpPr>
        <p:pic>
          <p:nvPicPr>
            <p:cNvPr id="1320" name="Google Shape;132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4562" y="2455375"/>
              <a:ext cx="778750" cy="2584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3925" y="3097625"/>
              <a:ext cx="1122573" cy="33562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Phase - STGNN</a:t>
            </a:r>
            <a:r>
              <a:rPr baseline="30000" lang="en"/>
              <a:t>1</a:t>
            </a:r>
            <a:endParaRPr baseline="30000"/>
          </a:p>
        </p:txBody>
      </p:sp>
      <p:pic>
        <p:nvPicPr>
          <p:cNvPr id="1327" name="Google Shape;1327;p61"/>
          <p:cNvPicPr preferRelativeResize="0"/>
          <p:nvPr/>
        </p:nvPicPr>
        <p:blipFill rotWithShape="1">
          <a:blip r:embed="rId3">
            <a:alphaModFix/>
          </a:blip>
          <a:srcRect b="0" l="9882" r="10034" t="0"/>
          <a:stretch/>
        </p:blipFill>
        <p:spPr>
          <a:xfrm>
            <a:off x="3761400" y="2391992"/>
            <a:ext cx="1432500" cy="100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8" name="Google Shape;1328;p61"/>
          <p:cNvPicPr preferRelativeResize="0"/>
          <p:nvPr/>
        </p:nvPicPr>
        <p:blipFill rotWithShape="1">
          <a:blip r:embed="rId4">
            <a:alphaModFix/>
          </a:blip>
          <a:srcRect b="0" l="8710" r="8957" t="0"/>
          <a:stretch/>
        </p:blipFill>
        <p:spPr>
          <a:xfrm>
            <a:off x="720000" y="2391988"/>
            <a:ext cx="1432500" cy="98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9" name="Google Shape;1329;p61"/>
          <p:cNvSpPr/>
          <p:nvPr/>
        </p:nvSpPr>
        <p:spPr>
          <a:xfrm>
            <a:off x="3323688" y="2667997"/>
            <a:ext cx="4377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0" name="Google Shape;1330;p61"/>
          <p:cNvSpPr/>
          <p:nvPr/>
        </p:nvSpPr>
        <p:spPr>
          <a:xfrm>
            <a:off x="2064188" y="2667997"/>
            <a:ext cx="4377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1" name="Google Shape;1331;p61"/>
          <p:cNvSpPr txBox="1"/>
          <p:nvPr/>
        </p:nvSpPr>
        <p:spPr>
          <a:xfrm>
            <a:off x="828300" y="1929250"/>
            <a:ext cx="1215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[0, … T]</a:t>
            </a:r>
            <a:endParaRPr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2" name="Google Shape;1332;p61"/>
          <p:cNvSpPr txBox="1"/>
          <p:nvPr/>
        </p:nvSpPr>
        <p:spPr>
          <a:xfrm>
            <a:off x="3761400" y="1929250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Output [T+1, … T’]</a:t>
            </a:r>
            <a:endParaRPr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3" name="Google Shape;1333;p61"/>
          <p:cNvSpPr/>
          <p:nvPr/>
        </p:nvSpPr>
        <p:spPr>
          <a:xfrm>
            <a:off x="2560000" y="2543047"/>
            <a:ext cx="705600" cy="7056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0171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61"/>
          <p:cNvGrpSpPr/>
          <p:nvPr/>
        </p:nvGrpSpPr>
        <p:grpSpPr>
          <a:xfrm>
            <a:off x="2623588" y="2830098"/>
            <a:ext cx="429776" cy="341918"/>
            <a:chOff x="3117788" y="3812546"/>
            <a:chExt cx="341065" cy="341065"/>
          </a:xfrm>
        </p:grpSpPr>
        <p:sp>
          <p:nvSpPr>
            <p:cNvPr id="1335" name="Google Shape;1335;p61"/>
            <p:cNvSpPr/>
            <p:nvPr/>
          </p:nvSpPr>
          <p:spPr>
            <a:xfrm>
              <a:off x="3117788" y="3812546"/>
              <a:ext cx="259396" cy="259370"/>
            </a:xfrm>
            <a:custGeom>
              <a:rect b="b" l="l" r="r" t="t"/>
              <a:pathLst>
                <a:path extrusionOk="0" h="9877" w="9878">
                  <a:moveTo>
                    <a:pt x="4633" y="0"/>
                  </a:moveTo>
                  <a:cubicBezTo>
                    <a:pt x="4422" y="0"/>
                    <a:pt x="4231" y="154"/>
                    <a:pt x="4193" y="355"/>
                  </a:cubicBezTo>
                  <a:lnTo>
                    <a:pt x="3963" y="1474"/>
                  </a:lnTo>
                  <a:cubicBezTo>
                    <a:pt x="3695" y="1560"/>
                    <a:pt x="3427" y="1666"/>
                    <a:pt x="3178" y="1809"/>
                  </a:cubicBezTo>
                  <a:lnTo>
                    <a:pt x="2221" y="1168"/>
                  </a:lnTo>
                  <a:cubicBezTo>
                    <a:pt x="2149" y="1120"/>
                    <a:pt x="2066" y="1097"/>
                    <a:pt x="1982" y="1097"/>
                  </a:cubicBezTo>
                  <a:cubicBezTo>
                    <a:pt x="1864" y="1097"/>
                    <a:pt x="1746" y="1142"/>
                    <a:pt x="1657" y="1225"/>
                  </a:cubicBezTo>
                  <a:lnTo>
                    <a:pt x="1226" y="1666"/>
                  </a:lnTo>
                  <a:cubicBezTo>
                    <a:pt x="1073" y="1809"/>
                    <a:pt x="1054" y="2049"/>
                    <a:pt x="1169" y="2230"/>
                  </a:cubicBezTo>
                  <a:lnTo>
                    <a:pt x="1800" y="3178"/>
                  </a:lnTo>
                  <a:cubicBezTo>
                    <a:pt x="1666" y="3427"/>
                    <a:pt x="1551" y="3695"/>
                    <a:pt x="1475" y="3972"/>
                  </a:cubicBezTo>
                  <a:lnTo>
                    <a:pt x="355" y="4192"/>
                  </a:lnTo>
                  <a:cubicBezTo>
                    <a:pt x="145" y="4240"/>
                    <a:pt x="1" y="4422"/>
                    <a:pt x="1" y="4632"/>
                  </a:cubicBezTo>
                  <a:lnTo>
                    <a:pt x="1" y="5245"/>
                  </a:lnTo>
                  <a:cubicBezTo>
                    <a:pt x="1" y="5456"/>
                    <a:pt x="145" y="5637"/>
                    <a:pt x="355" y="5685"/>
                  </a:cubicBezTo>
                  <a:lnTo>
                    <a:pt x="1475" y="5905"/>
                  </a:lnTo>
                  <a:cubicBezTo>
                    <a:pt x="1551" y="6183"/>
                    <a:pt x="1666" y="6451"/>
                    <a:pt x="1800" y="6700"/>
                  </a:cubicBezTo>
                  <a:lnTo>
                    <a:pt x="1169" y="7647"/>
                  </a:lnTo>
                  <a:cubicBezTo>
                    <a:pt x="1054" y="7829"/>
                    <a:pt x="1073" y="8068"/>
                    <a:pt x="1226" y="8221"/>
                  </a:cubicBezTo>
                  <a:lnTo>
                    <a:pt x="1657" y="8652"/>
                  </a:lnTo>
                  <a:cubicBezTo>
                    <a:pt x="1744" y="8739"/>
                    <a:pt x="1860" y="8783"/>
                    <a:pt x="1975" y="8783"/>
                  </a:cubicBezTo>
                  <a:cubicBezTo>
                    <a:pt x="2061" y="8783"/>
                    <a:pt x="2147" y="8759"/>
                    <a:pt x="2221" y="8709"/>
                  </a:cubicBezTo>
                  <a:lnTo>
                    <a:pt x="3178" y="8068"/>
                  </a:lnTo>
                  <a:cubicBezTo>
                    <a:pt x="3427" y="8212"/>
                    <a:pt x="3695" y="8327"/>
                    <a:pt x="3963" y="8403"/>
                  </a:cubicBezTo>
                  <a:lnTo>
                    <a:pt x="4193" y="9523"/>
                  </a:lnTo>
                  <a:cubicBezTo>
                    <a:pt x="4231" y="9724"/>
                    <a:pt x="4422" y="9877"/>
                    <a:pt x="4633" y="9877"/>
                  </a:cubicBezTo>
                  <a:lnTo>
                    <a:pt x="5245" y="9877"/>
                  </a:lnTo>
                  <a:cubicBezTo>
                    <a:pt x="5456" y="9877"/>
                    <a:pt x="5638" y="9724"/>
                    <a:pt x="5686" y="9523"/>
                  </a:cubicBezTo>
                  <a:lnTo>
                    <a:pt x="5906" y="8403"/>
                  </a:lnTo>
                  <a:cubicBezTo>
                    <a:pt x="6183" y="8327"/>
                    <a:pt x="6451" y="8212"/>
                    <a:pt x="6700" y="8068"/>
                  </a:cubicBezTo>
                  <a:lnTo>
                    <a:pt x="7648" y="8709"/>
                  </a:lnTo>
                  <a:cubicBezTo>
                    <a:pt x="7726" y="8759"/>
                    <a:pt x="7814" y="8783"/>
                    <a:pt x="7901" y="8783"/>
                  </a:cubicBezTo>
                  <a:cubicBezTo>
                    <a:pt x="8017" y="8783"/>
                    <a:pt x="8130" y="8739"/>
                    <a:pt x="8212" y="8652"/>
                  </a:cubicBezTo>
                  <a:lnTo>
                    <a:pt x="8643" y="8221"/>
                  </a:lnTo>
                  <a:cubicBezTo>
                    <a:pt x="8796" y="8068"/>
                    <a:pt x="8825" y="7829"/>
                    <a:pt x="8700" y="7647"/>
                  </a:cubicBezTo>
                  <a:lnTo>
                    <a:pt x="8069" y="6700"/>
                  </a:lnTo>
                  <a:cubicBezTo>
                    <a:pt x="8212" y="6451"/>
                    <a:pt x="8318" y="6183"/>
                    <a:pt x="8394" y="5905"/>
                  </a:cubicBezTo>
                  <a:lnTo>
                    <a:pt x="9514" y="5685"/>
                  </a:lnTo>
                  <a:cubicBezTo>
                    <a:pt x="9724" y="5637"/>
                    <a:pt x="9878" y="5456"/>
                    <a:pt x="9878" y="5245"/>
                  </a:cubicBezTo>
                  <a:lnTo>
                    <a:pt x="9878" y="4632"/>
                  </a:lnTo>
                  <a:cubicBezTo>
                    <a:pt x="9878" y="4422"/>
                    <a:pt x="9724" y="4240"/>
                    <a:pt x="9514" y="4192"/>
                  </a:cubicBezTo>
                  <a:lnTo>
                    <a:pt x="8394" y="3972"/>
                  </a:lnTo>
                  <a:cubicBezTo>
                    <a:pt x="8318" y="3695"/>
                    <a:pt x="8212" y="3427"/>
                    <a:pt x="8069" y="3178"/>
                  </a:cubicBezTo>
                  <a:lnTo>
                    <a:pt x="8700" y="2230"/>
                  </a:lnTo>
                  <a:cubicBezTo>
                    <a:pt x="8825" y="2049"/>
                    <a:pt x="8796" y="1809"/>
                    <a:pt x="8643" y="1666"/>
                  </a:cubicBezTo>
                  <a:lnTo>
                    <a:pt x="8212" y="1225"/>
                  </a:lnTo>
                  <a:cubicBezTo>
                    <a:pt x="8129" y="1142"/>
                    <a:pt x="8013" y="1097"/>
                    <a:pt x="7894" y="1097"/>
                  </a:cubicBezTo>
                  <a:cubicBezTo>
                    <a:pt x="7809" y="1097"/>
                    <a:pt x="7724" y="1120"/>
                    <a:pt x="7648" y="1168"/>
                  </a:cubicBezTo>
                  <a:lnTo>
                    <a:pt x="6700" y="1809"/>
                  </a:lnTo>
                  <a:cubicBezTo>
                    <a:pt x="6451" y="1666"/>
                    <a:pt x="6183" y="1560"/>
                    <a:pt x="5906" y="1474"/>
                  </a:cubicBezTo>
                  <a:lnTo>
                    <a:pt x="5686" y="355"/>
                  </a:lnTo>
                  <a:cubicBezTo>
                    <a:pt x="5638" y="154"/>
                    <a:pt x="5456" y="0"/>
                    <a:pt x="5245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1"/>
            <p:cNvSpPr/>
            <p:nvPr/>
          </p:nvSpPr>
          <p:spPr>
            <a:xfrm>
              <a:off x="3171332" y="3885181"/>
              <a:ext cx="132981" cy="114126"/>
            </a:xfrm>
            <a:custGeom>
              <a:rect b="b" l="l" r="r" t="t"/>
              <a:pathLst>
                <a:path extrusionOk="0" h="4346" w="5064">
                  <a:moveTo>
                    <a:pt x="2900" y="0"/>
                  </a:moveTo>
                  <a:cubicBezTo>
                    <a:pt x="967" y="0"/>
                    <a:pt x="0" y="2335"/>
                    <a:pt x="1359" y="3704"/>
                  </a:cubicBezTo>
                  <a:cubicBezTo>
                    <a:pt x="1802" y="4147"/>
                    <a:pt x="2347" y="4345"/>
                    <a:pt x="2880" y="4345"/>
                  </a:cubicBezTo>
                  <a:cubicBezTo>
                    <a:pt x="3995" y="4345"/>
                    <a:pt x="5063" y="3480"/>
                    <a:pt x="5063" y="2173"/>
                  </a:cubicBezTo>
                  <a:cubicBezTo>
                    <a:pt x="5063" y="976"/>
                    <a:pt x="4097" y="0"/>
                    <a:pt x="2900" y="0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1"/>
            <p:cNvSpPr/>
            <p:nvPr/>
          </p:nvSpPr>
          <p:spPr>
            <a:xfrm>
              <a:off x="3209541" y="3914067"/>
              <a:ext cx="66123" cy="56485"/>
            </a:xfrm>
            <a:custGeom>
              <a:rect b="b" l="l" r="r" t="t"/>
              <a:pathLst>
                <a:path extrusionOk="0" h="2151" w="2518">
                  <a:moveTo>
                    <a:pt x="1445" y="1"/>
                  </a:moveTo>
                  <a:cubicBezTo>
                    <a:pt x="479" y="1"/>
                    <a:pt x="0" y="1159"/>
                    <a:pt x="680" y="1838"/>
                  </a:cubicBezTo>
                  <a:cubicBezTo>
                    <a:pt x="898" y="2054"/>
                    <a:pt x="1167" y="2151"/>
                    <a:pt x="1430" y="2151"/>
                  </a:cubicBezTo>
                  <a:cubicBezTo>
                    <a:pt x="1985" y="2151"/>
                    <a:pt x="2517" y="1722"/>
                    <a:pt x="2517" y="1073"/>
                  </a:cubicBezTo>
                  <a:cubicBezTo>
                    <a:pt x="2517" y="479"/>
                    <a:pt x="2039" y="1"/>
                    <a:pt x="1445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1"/>
            <p:cNvSpPr/>
            <p:nvPr/>
          </p:nvSpPr>
          <p:spPr>
            <a:xfrm>
              <a:off x="3288189" y="3982947"/>
              <a:ext cx="170664" cy="170664"/>
            </a:xfrm>
            <a:custGeom>
              <a:rect b="b" l="l" r="r" t="t"/>
              <a:pathLst>
                <a:path extrusionOk="0" h="6499" w="6499">
                  <a:moveTo>
                    <a:pt x="3044" y="0"/>
                  </a:moveTo>
                  <a:cubicBezTo>
                    <a:pt x="2900" y="0"/>
                    <a:pt x="2786" y="105"/>
                    <a:pt x="2757" y="239"/>
                  </a:cubicBezTo>
                  <a:lnTo>
                    <a:pt x="2613" y="976"/>
                  </a:lnTo>
                  <a:cubicBezTo>
                    <a:pt x="2431" y="1034"/>
                    <a:pt x="2250" y="1101"/>
                    <a:pt x="2087" y="1196"/>
                  </a:cubicBezTo>
                  <a:lnTo>
                    <a:pt x="1465" y="775"/>
                  </a:lnTo>
                  <a:cubicBezTo>
                    <a:pt x="1417" y="743"/>
                    <a:pt x="1362" y="728"/>
                    <a:pt x="1307" y="728"/>
                  </a:cubicBezTo>
                  <a:cubicBezTo>
                    <a:pt x="1231" y="728"/>
                    <a:pt x="1153" y="758"/>
                    <a:pt x="1092" y="814"/>
                  </a:cubicBezTo>
                  <a:lnTo>
                    <a:pt x="814" y="1101"/>
                  </a:lnTo>
                  <a:cubicBezTo>
                    <a:pt x="709" y="1196"/>
                    <a:pt x="699" y="1350"/>
                    <a:pt x="776" y="1474"/>
                  </a:cubicBezTo>
                  <a:lnTo>
                    <a:pt x="1187" y="2096"/>
                  </a:lnTo>
                  <a:cubicBezTo>
                    <a:pt x="1092" y="2259"/>
                    <a:pt x="1025" y="2431"/>
                    <a:pt x="977" y="2613"/>
                  </a:cubicBezTo>
                  <a:lnTo>
                    <a:pt x="240" y="2766"/>
                  </a:lnTo>
                  <a:cubicBezTo>
                    <a:pt x="96" y="2785"/>
                    <a:pt x="1" y="2909"/>
                    <a:pt x="1" y="3053"/>
                  </a:cubicBezTo>
                  <a:lnTo>
                    <a:pt x="1" y="3455"/>
                  </a:lnTo>
                  <a:cubicBezTo>
                    <a:pt x="1" y="3599"/>
                    <a:pt x="96" y="3713"/>
                    <a:pt x="240" y="3742"/>
                  </a:cubicBezTo>
                  <a:lnTo>
                    <a:pt x="977" y="3886"/>
                  </a:lnTo>
                  <a:cubicBezTo>
                    <a:pt x="1025" y="4067"/>
                    <a:pt x="1092" y="4249"/>
                    <a:pt x="1187" y="4412"/>
                  </a:cubicBezTo>
                  <a:lnTo>
                    <a:pt x="776" y="5034"/>
                  </a:lnTo>
                  <a:cubicBezTo>
                    <a:pt x="699" y="5149"/>
                    <a:pt x="709" y="5302"/>
                    <a:pt x="814" y="5407"/>
                  </a:cubicBezTo>
                  <a:lnTo>
                    <a:pt x="1092" y="5685"/>
                  </a:lnTo>
                  <a:cubicBezTo>
                    <a:pt x="1146" y="5744"/>
                    <a:pt x="1218" y="5773"/>
                    <a:pt x="1294" y="5773"/>
                  </a:cubicBezTo>
                  <a:cubicBezTo>
                    <a:pt x="1351" y="5773"/>
                    <a:pt x="1411" y="5756"/>
                    <a:pt x="1465" y="5723"/>
                  </a:cubicBezTo>
                  <a:lnTo>
                    <a:pt x="2087" y="5312"/>
                  </a:lnTo>
                  <a:cubicBezTo>
                    <a:pt x="2250" y="5398"/>
                    <a:pt x="2422" y="5474"/>
                    <a:pt x="2604" y="5522"/>
                  </a:cubicBezTo>
                  <a:lnTo>
                    <a:pt x="2747" y="6259"/>
                  </a:lnTo>
                  <a:cubicBezTo>
                    <a:pt x="2776" y="6403"/>
                    <a:pt x="2900" y="6498"/>
                    <a:pt x="3044" y="6498"/>
                  </a:cubicBezTo>
                  <a:lnTo>
                    <a:pt x="3446" y="6498"/>
                  </a:lnTo>
                  <a:cubicBezTo>
                    <a:pt x="3580" y="6498"/>
                    <a:pt x="3704" y="6403"/>
                    <a:pt x="3733" y="6259"/>
                  </a:cubicBezTo>
                  <a:lnTo>
                    <a:pt x="3877" y="5522"/>
                  </a:lnTo>
                  <a:cubicBezTo>
                    <a:pt x="4058" y="5474"/>
                    <a:pt x="4231" y="5398"/>
                    <a:pt x="4403" y="5312"/>
                  </a:cubicBezTo>
                  <a:lnTo>
                    <a:pt x="5025" y="5733"/>
                  </a:lnTo>
                  <a:cubicBezTo>
                    <a:pt x="5077" y="5765"/>
                    <a:pt x="5134" y="5780"/>
                    <a:pt x="5190" y="5780"/>
                  </a:cubicBezTo>
                  <a:cubicBezTo>
                    <a:pt x="5267" y="5780"/>
                    <a:pt x="5343" y="5750"/>
                    <a:pt x="5398" y="5694"/>
                  </a:cubicBezTo>
                  <a:lnTo>
                    <a:pt x="5685" y="5407"/>
                  </a:lnTo>
                  <a:cubicBezTo>
                    <a:pt x="5781" y="5302"/>
                    <a:pt x="5800" y="5149"/>
                    <a:pt x="5724" y="5034"/>
                  </a:cubicBezTo>
                  <a:lnTo>
                    <a:pt x="5303" y="4412"/>
                  </a:lnTo>
                  <a:cubicBezTo>
                    <a:pt x="5398" y="4240"/>
                    <a:pt x="5465" y="4067"/>
                    <a:pt x="5523" y="3886"/>
                  </a:cubicBezTo>
                  <a:lnTo>
                    <a:pt x="6260" y="3742"/>
                  </a:lnTo>
                  <a:cubicBezTo>
                    <a:pt x="6394" y="3713"/>
                    <a:pt x="6489" y="3589"/>
                    <a:pt x="6499" y="3455"/>
                  </a:cubicBezTo>
                  <a:lnTo>
                    <a:pt x="6499" y="3053"/>
                  </a:lnTo>
                  <a:cubicBezTo>
                    <a:pt x="6489" y="2909"/>
                    <a:pt x="6394" y="2785"/>
                    <a:pt x="6250" y="2766"/>
                  </a:cubicBezTo>
                  <a:lnTo>
                    <a:pt x="5513" y="2613"/>
                  </a:lnTo>
                  <a:cubicBezTo>
                    <a:pt x="5465" y="2431"/>
                    <a:pt x="5389" y="2259"/>
                    <a:pt x="5303" y="2096"/>
                  </a:cubicBezTo>
                  <a:lnTo>
                    <a:pt x="5714" y="1474"/>
                  </a:lnTo>
                  <a:cubicBezTo>
                    <a:pt x="5791" y="1350"/>
                    <a:pt x="5772" y="1196"/>
                    <a:pt x="5676" y="1101"/>
                  </a:cubicBezTo>
                  <a:lnTo>
                    <a:pt x="5398" y="814"/>
                  </a:lnTo>
                  <a:cubicBezTo>
                    <a:pt x="5337" y="758"/>
                    <a:pt x="5259" y="728"/>
                    <a:pt x="5183" y="728"/>
                  </a:cubicBezTo>
                  <a:cubicBezTo>
                    <a:pt x="5128" y="728"/>
                    <a:pt x="5073" y="743"/>
                    <a:pt x="5025" y="775"/>
                  </a:cubicBezTo>
                  <a:lnTo>
                    <a:pt x="4393" y="1196"/>
                  </a:lnTo>
                  <a:cubicBezTo>
                    <a:pt x="4231" y="1101"/>
                    <a:pt x="4058" y="1034"/>
                    <a:pt x="3877" y="976"/>
                  </a:cubicBezTo>
                  <a:lnTo>
                    <a:pt x="3733" y="239"/>
                  </a:lnTo>
                  <a:cubicBezTo>
                    <a:pt x="3704" y="105"/>
                    <a:pt x="3580" y="0"/>
                    <a:pt x="3446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1"/>
            <p:cNvSpPr/>
            <p:nvPr/>
          </p:nvSpPr>
          <p:spPr>
            <a:xfrm>
              <a:off x="3316340" y="4025672"/>
              <a:ext cx="99788" cy="85371"/>
            </a:xfrm>
            <a:custGeom>
              <a:rect b="b" l="l" r="r" t="t"/>
              <a:pathLst>
                <a:path extrusionOk="0" h="3251" w="3800">
                  <a:moveTo>
                    <a:pt x="2173" y="0"/>
                  </a:moveTo>
                  <a:cubicBezTo>
                    <a:pt x="728" y="0"/>
                    <a:pt x="0" y="1751"/>
                    <a:pt x="1025" y="2775"/>
                  </a:cubicBezTo>
                  <a:cubicBezTo>
                    <a:pt x="1355" y="3103"/>
                    <a:pt x="1762" y="3250"/>
                    <a:pt x="2161" y="3250"/>
                  </a:cubicBezTo>
                  <a:cubicBezTo>
                    <a:pt x="2997" y="3250"/>
                    <a:pt x="3800" y="2605"/>
                    <a:pt x="3800" y="1627"/>
                  </a:cubicBezTo>
                  <a:cubicBezTo>
                    <a:pt x="3800" y="727"/>
                    <a:pt x="3073" y="0"/>
                    <a:pt x="2173" y="0"/>
                  </a:cubicBez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1"/>
            <p:cNvSpPr/>
            <p:nvPr/>
          </p:nvSpPr>
          <p:spPr>
            <a:xfrm>
              <a:off x="3339213" y="4042741"/>
              <a:ext cx="59847" cy="51260"/>
            </a:xfrm>
            <a:custGeom>
              <a:rect b="b" l="l" r="r" t="t"/>
              <a:pathLst>
                <a:path extrusionOk="0" h="1952" w="2279">
                  <a:moveTo>
                    <a:pt x="1302" y="1"/>
                  </a:moveTo>
                  <a:cubicBezTo>
                    <a:pt x="431" y="1"/>
                    <a:pt x="0" y="1044"/>
                    <a:pt x="613" y="1666"/>
                  </a:cubicBezTo>
                  <a:cubicBezTo>
                    <a:pt x="810" y="1863"/>
                    <a:pt x="1053" y="1951"/>
                    <a:pt x="1292" y="1951"/>
                  </a:cubicBezTo>
                  <a:cubicBezTo>
                    <a:pt x="1794" y="1951"/>
                    <a:pt x="2278" y="1561"/>
                    <a:pt x="2278" y="977"/>
                  </a:cubicBezTo>
                  <a:cubicBezTo>
                    <a:pt x="2278" y="431"/>
                    <a:pt x="1838" y="1"/>
                    <a:pt x="1302" y="1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61"/>
          <p:cNvSpPr txBox="1"/>
          <p:nvPr/>
        </p:nvSpPr>
        <p:spPr>
          <a:xfrm>
            <a:off x="2196550" y="2081650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STGNN</a:t>
            </a:r>
            <a:endParaRPr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2" name="Google Shape;1342;p61"/>
          <p:cNvSpPr txBox="1"/>
          <p:nvPr/>
        </p:nvSpPr>
        <p:spPr>
          <a:xfrm>
            <a:off x="5537100" y="1929253"/>
            <a:ext cx="2886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Given an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traffic network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at times 0, … T obtain the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predicted traffic network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at successive times T+1, …, T’.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Spatial encoding through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GCN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Local temporal encoding through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GRU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Global temporal encoding with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transformer.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3" name="Google Shape;1343;p61"/>
          <p:cNvSpPr txBox="1"/>
          <p:nvPr/>
        </p:nvSpPr>
        <p:spPr>
          <a:xfrm>
            <a:off x="4179900" y="4131300"/>
            <a:ext cx="4244100" cy="646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Wang et al., </a:t>
            </a:r>
            <a:r>
              <a:rPr i="1" lang="en" sz="1000"/>
              <a:t>“Traffic Flow Prediction via Spatial Temporal Graph Neural Network”</a:t>
            </a:r>
            <a:r>
              <a:rPr lang="en" sz="1000"/>
              <a:t>, Association for Computing Machinery 2020,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https://doi.org/10.1145/3366423.3380186 </a:t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Phase - STGNN Details</a:t>
            </a:r>
            <a:endParaRPr/>
          </a:p>
        </p:txBody>
      </p:sp>
      <p:pic>
        <p:nvPicPr>
          <p:cNvPr id="1349" name="Google Shape;1349;p62"/>
          <p:cNvPicPr preferRelativeResize="0"/>
          <p:nvPr/>
        </p:nvPicPr>
        <p:blipFill rotWithShape="1">
          <a:blip r:embed="rId3">
            <a:alphaModFix/>
          </a:blip>
          <a:srcRect b="0" l="9882" r="10034" t="0"/>
          <a:stretch/>
        </p:blipFill>
        <p:spPr>
          <a:xfrm>
            <a:off x="994075" y="3718967"/>
            <a:ext cx="1432500" cy="100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0" name="Google Shape;1350;p62"/>
          <p:cNvPicPr preferRelativeResize="0"/>
          <p:nvPr/>
        </p:nvPicPr>
        <p:blipFill rotWithShape="1">
          <a:blip r:embed="rId4">
            <a:alphaModFix/>
          </a:blip>
          <a:srcRect b="0" l="8710" r="8957" t="0"/>
          <a:stretch/>
        </p:blipFill>
        <p:spPr>
          <a:xfrm>
            <a:off x="994075" y="1203938"/>
            <a:ext cx="1432500" cy="98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1" name="Google Shape;1351;p62"/>
          <p:cNvPicPr preferRelativeResize="0"/>
          <p:nvPr/>
        </p:nvPicPr>
        <p:blipFill rotWithShape="1">
          <a:blip r:embed="rId5">
            <a:alphaModFix/>
          </a:blip>
          <a:srcRect b="0" l="9283" r="9356" t="0"/>
          <a:stretch/>
        </p:blipFill>
        <p:spPr>
          <a:xfrm>
            <a:off x="2972125" y="1382463"/>
            <a:ext cx="860100" cy="59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2" name="Google Shape;1352;p62"/>
          <p:cNvPicPr preferRelativeResize="0"/>
          <p:nvPr/>
        </p:nvPicPr>
        <p:blipFill rotWithShape="1">
          <a:blip r:embed="rId6">
            <a:alphaModFix/>
          </a:blip>
          <a:srcRect b="0" l="9578" r="8975" t="0"/>
          <a:stretch/>
        </p:blipFill>
        <p:spPr>
          <a:xfrm>
            <a:off x="4141938" y="1396707"/>
            <a:ext cx="860100" cy="5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3" name="Google Shape;1353;p62"/>
          <p:cNvPicPr preferRelativeResize="0"/>
          <p:nvPr/>
        </p:nvPicPr>
        <p:blipFill rotWithShape="1">
          <a:blip r:embed="rId7">
            <a:alphaModFix/>
          </a:blip>
          <a:srcRect b="0" l="8975" r="9578" t="0"/>
          <a:stretch/>
        </p:blipFill>
        <p:spPr>
          <a:xfrm>
            <a:off x="7563900" y="1363170"/>
            <a:ext cx="860100" cy="5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4" name="Google Shape;1354;p62"/>
          <p:cNvSpPr/>
          <p:nvPr/>
        </p:nvSpPr>
        <p:spPr>
          <a:xfrm>
            <a:off x="2972150" y="2345075"/>
            <a:ext cx="860100" cy="529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GCN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5" name="Google Shape;1355;p62"/>
          <p:cNvSpPr/>
          <p:nvPr/>
        </p:nvSpPr>
        <p:spPr>
          <a:xfrm>
            <a:off x="2992450" y="3271275"/>
            <a:ext cx="860100" cy="529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GRU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6" name="Google Shape;1356;p62"/>
          <p:cNvSpPr/>
          <p:nvPr/>
        </p:nvSpPr>
        <p:spPr>
          <a:xfrm>
            <a:off x="2992450" y="4197475"/>
            <a:ext cx="5444400" cy="529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Transformer Layer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7" name="Google Shape;1357;p62"/>
          <p:cNvSpPr/>
          <p:nvPr/>
        </p:nvSpPr>
        <p:spPr>
          <a:xfrm>
            <a:off x="5268025" y="2347025"/>
            <a:ext cx="860100" cy="529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GCN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8" name="Google Shape;1358;p62"/>
          <p:cNvSpPr/>
          <p:nvPr/>
        </p:nvSpPr>
        <p:spPr>
          <a:xfrm>
            <a:off x="7563900" y="2351738"/>
            <a:ext cx="860100" cy="529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GCN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9" name="Google Shape;1359;p62"/>
          <p:cNvSpPr/>
          <p:nvPr/>
        </p:nvSpPr>
        <p:spPr>
          <a:xfrm>
            <a:off x="5278175" y="3272250"/>
            <a:ext cx="860100" cy="529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GRU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0" name="Google Shape;1360;p62"/>
          <p:cNvSpPr/>
          <p:nvPr/>
        </p:nvSpPr>
        <p:spPr>
          <a:xfrm>
            <a:off x="7563900" y="3241063"/>
            <a:ext cx="860100" cy="529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GRU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1" name="Google Shape;1361;p62"/>
          <p:cNvSpPr/>
          <p:nvPr/>
        </p:nvSpPr>
        <p:spPr>
          <a:xfrm>
            <a:off x="4135313" y="3271275"/>
            <a:ext cx="860100" cy="529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GCN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62" name="Google Shape;1362;p62"/>
          <p:cNvCxnSpPr>
            <a:stCxn id="1351" idx="2"/>
            <a:endCxn id="1354" idx="0"/>
          </p:cNvCxnSpPr>
          <p:nvPr/>
        </p:nvCxnSpPr>
        <p:spPr>
          <a:xfrm>
            <a:off x="3402175" y="1978263"/>
            <a:ext cx="0" cy="36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3" name="Google Shape;1363;p62"/>
          <p:cNvCxnSpPr>
            <a:stCxn id="1352" idx="2"/>
          </p:cNvCxnSpPr>
          <p:nvPr/>
        </p:nvCxnSpPr>
        <p:spPr>
          <a:xfrm>
            <a:off x="4571988" y="1991607"/>
            <a:ext cx="933000" cy="37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4" name="Google Shape;1364;p62"/>
          <p:cNvCxnSpPr/>
          <p:nvPr/>
        </p:nvCxnSpPr>
        <p:spPr>
          <a:xfrm>
            <a:off x="7993950" y="1982163"/>
            <a:ext cx="0" cy="36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5" name="Google Shape;1365;p62"/>
          <p:cNvCxnSpPr/>
          <p:nvPr/>
        </p:nvCxnSpPr>
        <p:spPr>
          <a:xfrm>
            <a:off x="3408700" y="2889313"/>
            <a:ext cx="0" cy="36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6" name="Google Shape;1366;p62"/>
          <p:cNvCxnSpPr/>
          <p:nvPr/>
        </p:nvCxnSpPr>
        <p:spPr>
          <a:xfrm>
            <a:off x="5698075" y="2906363"/>
            <a:ext cx="0" cy="36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7" name="Google Shape;1367;p62"/>
          <p:cNvCxnSpPr/>
          <p:nvPr/>
        </p:nvCxnSpPr>
        <p:spPr>
          <a:xfrm>
            <a:off x="7993950" y="2894313"/>
            <a:ext cx="0" cy="36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8" name="Google Shape;1368;p62"/>
          <p:cNvCxnSpPr>
            <a:stCxn id="1355" idx="3"/>
            <a:endCxn id="1361" idx="1"/>
          </p:cNvCxnSpPr>
          <p:nvPr/>
        </p:nvCxnSpPr>
        <p:spPr>
          <a:xfrm>
            <a:off x="3852550" y="3535875"/>
            <a:ext cx="28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9" name="Google Shape;1369;p62"/>
          <p:cNvCxnSpPr/>
          <p:nvPr/>
        </p:nvCxnSpPr>
        <p:spPr>
          <a:xfrm>
            <a:off x="4995350" y="3536850"/>
            <a:ext cx="28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0" name="Google Shape;1370;p62"/>
          <p:cNvCxnSpPr/>
          <p:nvPr/>
        </p:nvCxnSpPr>
        <p:spPr>
          <a:xfrm>
            <a:off x="6138213" y="3536850"/>
            <a:ext cx="396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1" name="Google Shape;1371;p62"/>
          <p:cNvCxnSpPr/>
          <p:nvPr/>
        </p:nvCxnSpPr>
        <p:spPr>
          <a:xfrm>
            <a:off x="7098525" y="3536975"/>
            <a:ext cx="465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2" name="Google Shape;1372;p62"/>
          <p:cNvSpPr txBox="1"/>
          <p:nvPr/>
        </p:nvSpPr>
        <p:spPr>
          <a:xfrm>
            <a:off x="6112575" y="1475066"/>
            <a:ext cx="340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3" name="Google Shape;1373;p62"/>
          <p:cNvSpPr/>
          <p:nvPr/>
        </p:nvSpPr>
        <p:spPr>
          <a:xfrm rot="10800000">
            <a:off x="2490663" y="4130547"/>
            <a:ext cx="4377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4" name="Google Shape;1374;p62"/>
          <p:cNvSpPr/>
          <p:nvPr/>
        </p:nvSpPr>
        <p:spPr>
          <a:xfrm>
            <a:off x="2490663" y="1479947"/>
            <a:ext cx="4377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5" name="Google Shape;1375;p62"/>
          <p:cNvSpPr txBox="1"/>
          <p:nvPr/>
        </p:nvSpPr>
        <p:spPr>
          <a:xfrm>
            <a:off x="3171013" y="967975"/>
            <a:ext cx="437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endParaRPr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6" name="Google Shape;1376;p62"/>
          <p:cNvSpPr txBox="1"/>
          <p:nvPr/>
        </p:nvSpPr>
        <p:spPr>
          <a:xfrm>
            <a:off x="4353150" y="967975"/>
            <a:ext cx="437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7" name="Google Shape;1377;p62"/>
          <p:cNvSpPr txBox="1"/>
          <p:nvPr/>
        </p:nvSpPr>
        <p:spPr>
          <a:xfrm>
            <a:off x="7775100" y="967975"/>
            <a:ext cx="437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endParaRPr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8" name="Google Shape;1378;p62"/>
          <p:cNvSpPr txBox="1"/>
          <p:nvPr/>
        </p:nvSpPr>
        <p:spPr>
          <a:xfrm>
            <a:off x="1102375" y="2250700"/>
            <a:ext cx="1215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[0, … T]</a:t>
            </a:r>
            <a:endParaRPr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9" name="Google Shape;1379;p62"/>
          <p:cNvSpPr txBox="1"/>
          <p:nvPr/>
        </p:nvSpPr>
        <p:spPr>
          <a:xfrm>
            <a:off x="994075" y="3256225"/>
            <a:ext cx="1432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Output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[T+1, … T’]</a:t>
            </a:r>
            <a:endParaRPr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80" name="Google Shape;1380;p62"/>
          <p:cNvCxnSpPr/>
          <p:nvPr/>
        </p:nvCxnSpPr>
        <p:spPr>
          <a:xfrm>
            <a:off x="6539800" y="3537829"/>
            <a:ext cx="549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62"/>
          <p:cNvCxnSpPr>
            <a:stCxn id="1355" idx="2"/>
          </p:cNvCxnSpPr>
          <p:nvPr/>
        </p:nvCxnSpPr>
        <p:spPr>
          <a:xfrm>
            <a:off x="3422500" y="3800475"/>
            <a:ext cx="2700" cy="39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2" name="Google Shape;1382;p62"/>
          <p:cNvCxnSpPr/>
          <p:nvPr/>
        </p:nvCxnSpPr>
        <p:spPr>
          <a:xfrm>
            <a:off x="5705550" y="3800475"/>
            <a:ext cx="2700" cy="39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3" name="Google Shape;1383;p62"/>
          <p:cNvCxnSpPr/>
          <p:nvPr/>
        </p:nvCxnSpPr>
        <p:spPr>
          <a:xfrm>
            <a:off x="8038450" y="3785425"/>
            <a:ext cx="2700" cy="39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Phase - STGNN Training Details</a:t>
            </a:r>
            <a:endParaRPr/>
          </a:p>
        </p:txBody>
      </p:sp>
      <p:sp>
        <p:nvSpPr>
          <p:cNvPr id="1389" name="Google Shape;1389;p63"/>
          <p:cNvSpPr txBox="1"/>
          <p:nvPr>
            <p:ph idx="3" type="subTitle"/>
          </p:nvPr>
        </p:nvSpPr>
        <p:spPr>
          <a:xfrm>
            <a:off x="1290775" y="3244400"/>
            <a:ext cx="29076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size: 64</a:t>
            </a:r>
            <a:endParaRPr b="1"/>
          </a:p>
        </p:txBody>
      </p:sp>
      <p:sp>
        <p:nvSpPr>
          <p:cNvPr id="1390" name="Google Shape;1390;p63"/>
          <p:cNvSpPr txBox="1"/>
          <p:nvPr>
            <p:ph idx="1" type="subTitle"/>
          </p:nvPr>
        </p:nvSpPr>
        <p:spPr>
          <a:xfrm>
            <a:off x="843475" y="2853275"/>
            <a:ext cx="38022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METR-LA</a:t>
            </a:r>
            <a:endParaRPr/>
          </a:p>
        </p:txBody>
      </p:sp>
      <p:sp>
        <p:nvSpPr>
          <p:cNvPr id="1391" name="Google Shape;1391;p63"/>
          <p:cNvSpPr txBox="1"/>
          <p:nvPr>
            <p:ph idx="2" type="subTitle"/>
          </p:nvPr>
        </p:nvSpPr>
        <p:spPr>
          <a:xfrm>
            <a:off x="4945650" y="2853275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PEMS-BAY</a:t>
            </a:r>
            <a:endParaRPr/>
          </a:p>
        </p:txBody>
      </p:sp>
      <p:sp>
        <p:nvSpPr>
          <p:cNvPr id="1392" name="Google Shape;1392;p63"/>
          <p:cNvSpPr txBox="1"/>
          <p:nvPr>
            <p:ph idx="4" type="subTitle"/>
          </p:nvPr>
        </p:nvSpPr>
        <p:spPr>
          <a:xfrm>
            <a:off x="4945650" y="3244400"/>
            <a:ext cx="29076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size: 32</a:t>
            </a:r>
            <a:endParaRPr b="1"/>
          </a:p>
        </p:txBody>
      </p:sp>
      <p:sp>
        <p:nvSpPr>
          <p:cNvPr id="1393" name="Google Shape;1393;p63"/>
          <p:cNvSpPr txBox="1"/>
          <p:nvPr>
            <p:ph idx="3" type="subTitle"/>
          </p:nvPr>
        </p:nvSpPr>
        <p:spPr>
          <a:xfrm>
            <a:off x="843475" y="1523200"/>
            <a:ext cx="75804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 set: last 80%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Train set: first 90% of remaining part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Validation set: last 10% of remaining part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200 epochs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Loss: Mean Absolute Error on non missing node speeds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Checkpoint on best validation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Phase - STGNN Training Details</a:t>
            </a:r>
            <a:endParaRPr/>
          </a:p>
        </p:txBody>
      </p:sp>
      <p:pic>
        <p:nvPicPr>
          <p:cNvPr id="1399" name="Google Shape;1399;p64"/>
          <p:cNvPicPr preferRelativeResize="0"/>
          <p:nvPr/>
        </p:nvPicPr>
        <p:blipFill rotWithShape="1">
          <a:blip r:embed="rId3">
            <a:alphaModFix/>
          </a:blip>
          <a:srcRect b="47512" l="0" r="0" t="0"/>
          <a:stretch/>
        </p:blipFill>
        <p:spPr>
          <a:xfrm>
            <a:off x="2738450" y="1706495"/>
            <a:ext cx="3667098" cy="127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64"/>
          <p:cNvPicPr preferRelativeResize="0"/>
          <p:nvPr/>
        </p:nvPicPr>
        <p:blipFill rotWithShape="1">
          <a:blip r:embed="rId4">
            <a:alphaModFix/>
          </a:blip>
          <a:srcRect b="48911" l="0" r="0" t="0"/>
          <a:stretch/>
        </p:blipFill>
        <p:spPr>
          <a:xfrm>
            <a:off x="2811700" y="3555192"/>
            <a:ext cx="3667098" cy="1239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64"/>
          <p:cNvSpPr txBox="1"/>
          <p:nvPr>
            <p:ph idx="1" type="subTitle"/>
          </p:nvPr>
        </p:nvSpPr>
        <p:spPr>
          <a:xfrm>
            <a:off x="2738450" y="1300205"/>
            <a:ext cx="13881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METR-LA</a:t>
            </a:r>
            <a:endParaRPr/>
          </a:p>
        </p:txBody>
      </p:sp>
      <p:sp>
        <p:nvSpPr>
          <p:cNvPr id="1402" name="Google Shape;1402;p64"/>
          <p:cNvSpPr txBox="1"/>
          <p:nvPr>
            <p:ph idx="1" type="subTitle"/>
          </p:nvPr>
        </p:nvSpPr>
        <p:spPr>
          <a:xfrm>
            <a:off x="2738450" y="3103405"/>
            <a:ext cx="13881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PEMS</a:t>
            </a:r>
            <a:r>
              <a:rPr lang="en"/>
              <a:t>-BAY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361" name="Google Shape;361;p29"/>
          <p:cNvSpPr txBox="1"/>
          <p:nvPr>
            <p:ph idx="1" type="subTitle"/>
          </p:nvPr>
        </p:nvSpPr>
        <p:spPr>
          <a:xfrm>
            <a:off x="843475" y="2099650"/>
            <a:ext cx="38022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Network</a:t>
            </a:r>
            <a:endParaRPr/>
          </a:p>
        </p:txBody>
      </p:sp>
      <p:sp>
        <p:nvSpPr>
          <p:cNvPr id="362" name="Google Shape;362;p29"/>
          <p:cNvSpPr txBox="1"/>
          <p:nvPr>
            <p:ph idx="2" type="subTitle"/>
          </p:nvPr>
        </p:nvSpPr>
        <p:spPr>
          <a:xfrm>
            <a:off x="4945650" y="2099650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STGNN</a:t>
            </a:r>
            <a:r>
              <a:rPr baseline="30000" lang="en"/>
              <a:t>1</a:t>
            </a:r>
            <a:endParaRPr baseline="30000"/>
          </a:p>
        </p:txBody>
      </p:sp>
      <p:sp>
        <p:nvSpPr>
          <p:cNvPr id="363" name="Google Shape;363;p29"/>
          <p:cNvSpPr txBox="1"/>
          <p:nvPr/>
        </p:nvSpPr>
        <p:spPr>
          <a:xfrm>
            <a:off x="720000" y="1300075"/>
            <a:ext cx="77040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Explain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traffic speed predictions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 a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traffic network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given by a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Spatio-Temporal Graph Neural Network (STGNN)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non-technical users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4" name="Google Shape;364;p29"/>
          <p:cNvPicPr preferRelativeResize="0"/>
          <p:nvPr/>
        </p:nvPicPr>
        <p:blipFill rotWithShape="1">
          <a:blip r:embed="rId3">
            <a:alphaModFix/>
          </a:blip>
          <a:srcRect b="0" l="8710" r="8957" t="0"/>
          <a:stretch/>
        </p:blipFill>
        <p:spPr>
          <a:xfrm>
            <a:off x="1928580" y="2571750"/>
            <a:ext cx="1547400" cy="105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4">
            <a:alphaModFix/>
          </a:blip>
          <a:srcRect b="0" l="9283" r="9356" t="0"/>
          <a:stretch/>
        </p:blipFill>
        <p:spPr>
          <a:xfrm>
            <a:off x="1427299" y="3919637"/>
            <a:ext cx="612600" cy="42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5">
            <a:alphaModFix/>
          </a:blip>
          <a:srcRect b="0" l="9578" r="8975" t="0"/>
          <a:stretch/>
        </p:blipFill>
        <p:spPr>
          <a:xfrm>
            <a:off x="2112919" y="3920225"/>
            <a:ext cx="612600" cy="42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6">
            <a:alphaModFix/>
          </a:blip>
          <a:srcRect b="0" l="8975" r="9578" t="0"/>
          <a:stretch/>
        </p:blipFill>
        <p:spPr>
          <a:xfrm>
            <a:off x="3368289" y="3919900"/>
            <a:ext cx="601200" cy="41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8" name="Google Shape;368;p29"/>
          <p:cNvCxnSpPr/>
          <p:nvPr/>
        </p:nvCxnSpPr>
        <p:spPr>
          <a:xfrm>
            <a:off x="1321525" y="4511292"/>
            <a:ext cx="2846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9"/>
          <p:cNvSpPr/>
          <p:nvPr/>
        </p:nvSpPr>
        <p:spPr>
          <a:xfrm rot="-5400000">
            <a:off x="2628203" y="2500117"/>
            <a:ext cx="148200" cy="25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29"/>
          <p:cNvSpPr txBox="1"/>
          <p:nvPr/>
        </p:nvSpPr>
        <p:spPr>
          <a:xfrm>
            <a:off x="2813961" y="4003250"/>
            <a:ext cx="46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. .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1594600" y="4500050"/>
            <a:ext cx="3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b="1" baseline="-25000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endParaRPr b="1" baseline="-25000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29"/>
          <p:cNvSpPr txBox="1"/>
          <p:nvPr/>
        </p:nvSpPr>
        <p:spPr>
          <a:xfrm>
            <a:off x="2280217" y="4499981"/>
            <a:ext cx="2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b="1" baseline="-25000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baseline="-25000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29"/>
          <p:cNvSpPr txBox="1"/>
          <p:nvPr/>
        </p:nvSpPr>
        <p:spPr>
          <a:xfrm>
            <a:off x="3529946" y="4508225"/>
            <a:ext cx="37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b="1" baseline="-25000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endParaRPr b="1" baseline="-25000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74" name="Google Shape;374;p29"/>
          <p:cNvCxnSpPr>
            <a:stCxn id="371" idx="0"/>
          </p:cNvCxnSpPr>
          <p:nvPr/>
        </p:nvCxnSpPr>
        <p:spPr>
          <a:xfrm rot="10800000">
            <a:off x="1761550" y="4440050"/>
            <a:ext cx="0" cy="6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29"/>
          <p:cNvCxnSpPr/>
          <p:nvPr/>
        </p:nvCxnSpPr>
        <p:spPr>
          <a:xfrm rot="10800000">
            <a:off x="2419208" y="4440039"/>
            <a:ext cx="0" cy="6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29"/>
          <p:cNvCxnSpPr/>
          <p:nvPr/>
        </p:nvCxnSpPr>
        <p:spPr>
          <a:xfrm rot="10800000">
            <a:off x="3668952" y="4440039"/>
            <a:ext cx="0" cy="6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29"/>
          <p:cNvSpPr/>
          <p:nvPr/>
        </p:nvSpPr>
        <p:spPr>
          <a:xfrm>
            <a:off x="5687183" y="2894443"/>
            <a:ext cx="378900" cy="37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8" name="Google Shape;378;p29"/>
          <p:cNvPicPr preferRelativeResize="0"/>
          <p:nvPr/>
        </p:nvPicPr>
        <p:blipFill rotWithShape="1">
          <a:blip r:embed="rId3">
            <a:alphaModFix/>
          </a:blip>
          <a:srcRect b="0" l="8710" r="8957" t="0"/>
          <a:stretch/>
        </p:blipFill>
        <p:spPr>
          <a:xfrm>
            <a:off x="4739200" y="2738570"/>
            <a:ext cx="996900" cy="68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29"/>
          <p:cNvSpPr/>
          <p:nvPr/>
        </p:nvSpPr>
        <p:spPr>
          <a:xfrm>
            <a:off x="6016898" y="2697179"/>
            <a:ext cx="765300" cy="7653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0171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6733084" y="2894443"/>
            <a:ext cx="378900" cy="37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1" name="Google Shape;381;p29"/>
          <p:cNvGrpSpPr/>
          <p:nvPr/>
        </p:nvGrpSpPr>
        <p:grpSpPr>
          <a:xfrm>
            <a:off x="6085671" y="3008202"/>
            <a:ext cx="465963" cy="370703"/>
            <a:chOff x="3117788" y="3812546"/>
            <a:chExt cx="341065" cy="341065"/>
          </a:xfrm>
        </p:grpSpPr>
        <p:sp>
          <p:nvSpPr>
            <p:cNvPr id="382" name="Google Shape;382;p29"/>
            <p:cNvSpPr/>
            <p:nvPr/>
          </p:nvSpPr>
          <p:spPr>
            <a:xfrm>
              <a:off x="3117788" y="3812546"/>
              <a:ext cx="259396" cy="259370"/>
            </a:xfrm>
            <a:custGeom>
              <a:rect b="b" l="l" r="r" t="t"/>
              <a:pathLst>
                <a:path extrusionOk="0" h="9877" w="9878">
                  <a:moveTo>
                    <a:pt x="4633" y="0"/>
                  </a:moveTo>
                  <a:cubicBezTo>
                    <a:pt x="4422" y="0"/>
                    <a:pt x="4231" y="154"/>
                    <a:pt x="4193" y="355"/>
                  </a:cubicBezTo>
                  <a:lnTo>
                    <a:pt x="3963" y="1474"/>
                  </a:lnTo>
                  <a:cubicBezTo>
                    <a:pt x="3695" y="1560"/>
                    <a:pt x="3427" y="1666"/>
                    <a:pt x="3178" y="1809"/>
                  </a:cubicBezTo>
                  <a:lnTo>
                    <a:pt x="2221" y="1168"/>
                  </a:lnTo>
                  <a:cubicBezTo>
                    <a:pt x="2149" y="1120"/>
                    <a:pt x="2066" y="1097"/>
                    <a:pt x="1982" y="1097"/>
                  </a:cubicBezTo>
                  <a:cubicBezTo>
                    <a:pt x="1864" y="1097"/>
                    <a:pt x="1746" y="1142"/>
                    <a:pt x="1657" y="1225"/>
                  </a:cubicBezTo>
                  <a:lnTo>
                    <a:pt x="1226" y="1666"/>
                  </a:lnTo>
                  <a:cubicBezTo>
                    <a:pt x="1073" y="1809"/>
                    <a:pt x="1054" y="2049"/>
                    <a:pt x="1169" y="2230"/>
                  </a:cubicBezTo>
                  <a:lnTo>
                    <a:pt x="1800" y="3178"/>
                  </a:lnTo>
                  <a:cubicBezTo>
                    <a:pt x="1666" y="3427"/>
                    <a:pt x="1551" y="3695"/>
                    <a:pt x="1475" y="3972"/>
                  </a:cubicBezTo>
                  <a:lnTo>
                    <a:pt x="355" y="4192"/>
                  </a:lnTo>
                  <a:cubicBezTo>
                    <a:pt x="145" y="4240"/>
                    <a:pt x="1" y="4422"/>
                    <a:pt x="1" y="4632"/>
                  </a:cubicBezTo>
                  <a:lnTo>
                    <a:pt x="1" y="5245"/>
                  </a:lnTo>
                  <a:cubicBezTo>
                    <a:pt x="1" y="5456"/>
                    <a:pt x="145" y="5637"/>
                    <a:pt x="355" y="5685"/>
                  </a:cubicBezTo>
                  <a:lnTo>
                    <a:pt x="1475" y="5905"/>
                  </a:lnTo>
                  <a:cubicBezTo>
                    <a:pt x="1551" y="6183"/>
                    <a:pt x="1666" y="6451"/>
                    <a:pt x="1800" y="6700"/>
                  </a:cubicBezTo>
                  <a:lnTo>
                    <a:pt x="1169" y="7647"/>
                  </a:lnTo>
                  <a:cubicBezTo>
                    <a:pt x="1054" y="7829"/>
                    <a:pt x="1073" y="8068"/>
                    <a:pt x="1226" y="8221"/>
                  </a:cubicBezTo>
                  <a:lnTo>
                    <a:pt x="1657" y="8652"/>
                  </a:lnTo>
                  <a:cubicBezTo>
                    <a:pt x="1744" y="8739"/>
                    <a:pt x="1860" y="8783"/>
                    <a:pt x="1975" y="8783"/>
                  </a:cubicBezTo>
                  <a:cubicBezTo>
                    <a:pt x="2061" y="8783"/>
                    <a:pt x="2147" y="8759"/>
                    <a:pt x="2221" y="8709"/>
                  </a:cubicBezTo>
                  <a:lnTo>
                    <a:pt x="3178" y="8068"/>
                  </a:lnTo>
                  <a:cubicBezTo>
                    <a:pt x="3427" y="8212"/>
                    <a:pt x="3695" y="8327"/>
                    <a:pt x="3963" y="8403"/>
                  </a:cubicBezTo>
                  <a:lnTo>
                    <a:pt x="4193" y="9523"/>
                  </a:lnTo>
                  <a:cubicBezTo>
                    <a:pt x="4231" y="9724"/>
                    <a:pt x="4422" y="9877"/>
                    <a:pt x="4633" y="9877"/>
                  </a:cubicBezTo>
                  <a:lnTo>
                    <a:pt x="5245" y="9877"/>
                  </a:lnTo>
                  <a:cubicBezTo>
                    <a:pt x="5456" y="9877"/>
                    <a:pt x="5638" y="9724"/>
                    <a:pt x="5686" y="9523"/>
                  </a:cubicBezTo>
                  <a:lnTo>
                    <a:pt x="5906" y="8403"/>
                  </a:lnTo>
                  <a:cubicBezTo>
                    <a:pt x="6183" y="8327"/>
                    <a:pt x="6451" y="8212"/>
                    <a:pt x="6700" y="8068"/>
                  </a:cubicBezTo>
                  <a:lnTo>
                    <a:pt x="7648" y="8709"/>
                  </a:lnTo>
                  <a:cubicBezTo>
                    <a:pt x="7726" y="8759"/>
                    <a:pt x="7814" y="8783"/>
                    <a:pt x="7901" y="8783"/>
                  </a:cubicBezTo>
                  <a:cubicBezTo>
                    <a:pt x="8017" y="8783"/>
                    <a:pt x="8130" y="8739"/>
                    <a:pt x="8212" y="8652"/>
                  </a:cubicBezTo>
                  <a:lnTo>
                    <a:pt x="8643" y="8221"/>
                  </a:lnTo>
                  <a:cubicBezTo>
                    <a:pt x="8796" y="8068"/>
                    <a:pt x="8825" y="7829"/>
                    <a:pt x="8700" y="7647"/>
                  </a:cubicBezTo>
                  <a:lnTo>
                    <a:pt x="8069" y="6700"/>
                  </a:lnTo>
                  <a:cubicBezTo>
                    <a:pt x="8212" y="6451"/>
                    <a:pt x="8318" y="6183"/>
                    <a:pt x="8394" y="5905"/>
                  </a:cubicBezTo>
                  <a:lnTo>
                    <a:pt x="9514" y="5685"/>
                  </a:lnTo>
                  <a:cubicBezTo>
                    <a:pt x="9724" y="5637"/>
                    <a:pt x="9878" y="5456"/>
                    <a:pt x="9878" y="5245"/>
                  </a:cubicBezTo>
                  <a:lnTo>
                    <a:pt x="9878" y="4632"/>
                  </a:lnTo>
                  <a:cubicBezTo>
                    <a:pt x="9878" y="4422"/>
                    <a:pt x="9724" y="4240"/>
                    <a:pt x="9514" y="4192"/>
                  </a:cubicBezTo>
                  <a:lnTo>
                    <a:pt x="8394" y="3972"/>
                  </a:lnTo>
                  <a:cubicBezTo>
                    <a:pt x="8318" y="3695"/>
                    <a:pt x="8212" y="3427"/>
                    <a:pt x="8069" y="3178"/>
                  </a:cubicBezTo>
                  <a:lnTo>
                    <a:pt x="8700" y="2230"/>
                  </a:lnTo>
                  <a:cubicBezTo>
                    <a:pt x="8825" y="2049"/>
                    <a:pt x="8796" y="1809"/>
                    <a:pt x="8643" y="1666"/>
                  </a:cubicBezTo>
                  <a:lnTo>
                    <a:pt x="8212" y="1225"/>
                  </a:lnTo>
                  <a:cubicBezTo>
                    <a:pt x="8129" y="1142"/>
                    <a:pt x="8013" y="1097"/>
                    <a:pt x="7894" y="1097"/>
                  </a:cubicBezTo>
                  <a:cubicBezTo>
                    <a:pt x="7809" y="1097"/>
                    <a:pt x="7724" y="1120"/>
                    <a:pt x="7648" y="1168"/>
                  </a:cubicBezTo>
                  <a:lnTo>
                    <a:pt x="6700" y="1809"/>
                  </a:lnTo>
                  <a:cubicBezTo>
                    <a:pt x="6451" y="1666"/>
                    <a:pt x="6183" y="1560"/>
                    <a:pt x="5906" y="1474"/>
                  </a:cubicBezTo>
                  <a:lnTo>
                    <a:pt x="5686" y="355"/>
                  </a:lnTo>
                  <a:cubicBezTo>
                    <a:pt x="5638" y="154"/>
                    <a:pt x="5456" y="0"/>
                    <a:pt x="5245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3171332" y="3885181"/>
              <a:ext cx="132981" cy="114126"/>
            </a:xfrm>
            <a:custGeom>
              <a:rect b="b" l="l" r="r" t="t"/>
              <a:pathLst>
                <a:path extrusionOk="0" h="4346" w="5064">
                  <a:moveTo>
                    <a:pt x="2900" y="0"/>
                  </a:moveTo>
                  <a:cubicBezTo>
                    <a:pt x="967" y="0"/>
                    <a:pt x="0" y="2335"/>
                    <a:pt x="1359" y="3704"/>
                  </a:cubicBezTo>
                  <a:cubicBezTo>
                    <a:pt x="1802" y="4147"/>
                    <a:pt x="2347" y="4345"/>
                    <a:pt x="2880" y="4345"/>
                  </a:cubicBezTo>
                  <a:cubicBezTo>
                    <a:pt x="3995" y="4345"/>
                    <a:pt x="5063" y="3480"/>
                    <a:pt x="5063" y="2173"/>
                  </a:cubicBezTo>
                  <a:cubicBezTo>
                    <a:pt x="5063" y="976"/>
                    <a:pt x="4097" y="0"/>
                    <a:pt x="2900" y="0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3209541" y="3914067"/>
              <a:ext cx="66123" cy="56485"/>
            </a:xfrm>
            <a:custGeom>
              <a:rect b="b" l="l" r="r" t="t"/>
              <a:pathLst>
                <a:path extrusionOk="0" h="2151" w="2518">
                  <a:moveTo>
                    <a:pt x="1445" y="1"/>
                  </a:moveTo>
                  <a:cubicBezTo>
                    <a:pt x="479" y="1"/>
                    <a:pt x="0" y="1159"/>
                    <a:pt x="680" y="1838"/>
                  </a:cubicBezTo>
                  <a:cubicBezTo>
                    <a:pt x="898" y="2054"/>
                    <a:pt x="1167" y="2151"/>
                    <a:pt x="1430" y="2151"/>
                  </a:cubicBezTo>
                  <a:cubicBezTo>
                    <a:pt x="1985" y="2151"/>
                    <a:pt x="2517" y="1722"/>
                    <a:pt x="2517" y="1073"/>
                  </a:cubicBezTo>
                  <a:cubicBezTo>
                    <a:pt x="2517" y="479"/>
                    <a:pt x="2039" y="1"/>
                    <a:pt x="1445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3288189" y="3982947"/>
              <a:ext cx="170664" cy="170664"/>
            </a:xfrm>
            <a:custGeom>
              <a:rect b="b" l="l" r="r" t="t"/>
              <a:pathLst>
                <a:path extrusionOk="0" h="6499" w="6499">
                  <a:moveTo>
                    <a:pt x="3044" y="0"/>
                  </a:moveTo>
                  <a:cubicBezTo>
                    <a:pt x="2900" y="0"/>
                    <a:pt x="2786" y="105"/>
                    <a:pt x="2757" y="239"/>
                  </a:cubicBezTo>
                  <a:lnTo>
                    <a:pt x="2613" y="976"/>
                  </a:lnTo>
                  <a:cubicBezTo>
                    <a:pt x="2431" y="1034"/>
                    <a:pt x="2250" y="1101"/>
                    <a:pt x="2087" y="1196"/>
                  </a:cubicBezTo>
                  <a:lnTo>
                    <a:pt x="1465" y="775"/>
                  </a:lnTo>
                  <a:cubicBezTo>
                    <a:pt x="1417" y="743"/>
                    <a:pt x="1362" y="728"/>
                    <a:pt x="1307" y="728"/>
                  </a:cubicBezTo>
                  <a:cubicBezTo>
                    <a:pt x="1231" y="728"/>
                    <a:pt x="1153" y="758"/>
                    <a:pt x="1092" y="814"/>
                  </a:cubicBezTo>
                  <a:lnTo>
                    <a:pt x="814" y="1101"/>
                  </a:lnTo>
                  <a:cubicBezTo>
                    <a:pt x="709" y="1196"/>
                    <a:pt x="699" y="1350"/>
                    <a:pt x="776" y="1474"/>
                  </a:cubicBezTo>
                  <a:lnTo>
                    <a:pt x="1187" y="2096"/>
                  </a:lnTo>
                  <a:cubicBezTo>
                    <a:pt x="1092" y="2259"/>
                    <a:pt x="1025" y="2431"/>
                    <a:pt x="977" y="2613"/>
                  </a:cubicBezTo>
                  <a:lnTo>
                    <a:pt x="240" y="2766"/>
                  </a:lnTo>
                  <a:cubicBezTo>
                    <a:pt x="96" y="2785"/>
                    <a:pt x="1" y="2909"/>
                    <a:pt x="1" y="3053"/>
                  </a:cubicBezTo>
                  <a:lnTo>
                    <a:pt x="1" y="3455"/>
                  </a:lnTo>
                  <a:cubicBezTo>
                    <a:pt x="1" y="3599"/>
                    <a:pt x="96" y="3713"/>
                    <a:pt x="240" y="3742"/>
                  </a:cubicBezTo>
                  <a:lnTo>
                    <a:pt x="977" y="3886"/>
                  </a:lnTo>
                  <a:cubicBezTo>
                    <a:pt x="1025" y="4067"/>
                    <a:pt x="1092" y="4249"/>
                    <a:pt x="1187" y="4412"/>
                  </a:cubicBezTo>
                  <a:lnTo>
                    <a:pt x="776" y="5034"/>
                  </a:lnTo>
                  <a:cubicBezTo>
                    <a:pt x="699" y="5149"/>
                    <a:pt x="709" y="5302"/>
                    <a:pt x="814" y="5407"/>
                  </a:cubicBezTo>
                  <a:lnTo>
                    <a:pt x="1092" y="5685"/>
                  </a:lnTo>
                  <a:cubicBezTo>
                    <a:pt x="1146" y="5744"/>
                    <a:pt x="1218" y="5773"/>
                    <a:pt x="1294" y="5773"/>
                  </a:cubicBezTo>
                  <a:cubicBezTo>
                    <a:pt x="1351" y="5773"/>
                    <a:pt x="1411" y="5756"/>
                    <a:pt x="1465" y="5723"/>
                  </a:cubicBezTo>
                  <a:lnTo>
                    <a:pt x="2087" y="5312"/>
                  </a:lnTo>
                  <a:cubicBezTo>
                    <a:pt x="2250" y="5398"/>
                    <a:pt x="2422" y="5474"/>
                    <a:pt x="2604" y="5522"/>
                  </a:cubicBezTo>
                  <a:lnTo>
                    <a:pt x="2747" y="6259"/>
                  </a:lnTo>
                  <a:cubicBezTo>
                    <a:pt x="2776" y="6403"/>
                    <a:pt x="2900" y="6498"/>
                    <a:pt x="3044" y="6498"/>
                  </a:cubicBezTo>
                  <a:lnTo>
                    <a:pt x="3446" y="6498"/>
                  </a:lnTo>
                  <a:cubicBezTo>
                    <a:pt x="3580" y="6498"/>
                    <a:pt x="3704" y="6403"/>
                    <a:pt x="3733" y="6259"/>
                  </a:cubicBezTo>
                  <a:lnTo>
                    <a:pt x="3877" y="5522"/>
                  </a:lnTo>
                  <a:cubicBezTo>
                    <a:pt x="4058" y="5474"/>
                    <a:pt x="4231" y="5398"/>
                    <a:pt x="4403" y="5312"/>
                  </a:cubicBezTo>
                  <a:lnTo>
                    <a:pt x="5025" y="5733"/>
                  </a:lnTo>
                  <a:cubicBezTo>
                    <a:pt x="5077" y="5765"/>
                    <a:pt x="5134" y="5780"/>
                    <a:pt x="5190" y="5780"/>
                  </a:cubicBezTo>
                  <a:cubicBezTo>
                    <a:pt x="5267" y="5780"/>
                    <a:pt x="5343" y="5750"/>
                    <a:pt x="5398" y="5694"/>
                  </a:cubicBezTo>
                  <a:lnTo>
                    <a:pt x="5685" y="5407"/>
                  </a:lnTo>
                  <a:cubicBezTo>
                    <a:pt x="5781" y="5302"/>
                    <a:pt x="5800" y="5149"/>
                    <a:pt x="5724" y="5034"/>
                  </a:cubicBezTo>
                  <a:lnTo>
                    <a:pt x="5303" y="4412"/>
                  </a:lnTo>
                  <a:cubicBezTo>
                    <a:pt x="5398" y="4240"/>
                    <a:pt x="5465" y="4067"/>
                    <a:pt x="5523" y="3886"/>
                  </a:cubicBezTo>
                  <a:lnTo>
                    <a:pt x="6260" y="3742"/>
                  </a:lnTo>
                  <a:cubicBezTo>
                    <a:pt x="6394" y="3713"/>
                    <a:pt x="6489" y="3589"/>
                    <a:pt x="6499" y="3455"/>
                  </a:cubicBezTo>
                  <a:lnTo>
                    <a:pt x="6499" y="3053"/>
                  </a:lnTo>
                  <a:cubicBezTo>
                    <a:pt x="6489" y="2909"/>
                    <a:pt x="6394" y="2785"/>
                    <a:pt x="6250" y="2766"/>
                  </a:cubicBezTo>
                  <a:lnTo>
                    <a:pt x="5513" y="2613"/>
                  </a:lnTo>
                  <a:cubicBezTo>
                    <a:pt x="5465" y="2431"/>
                    <a:pt x="5389" y="2259"/>
                    <a:pt x="5303" y="2096"/>
                  </a:cubicBezTo>
                  <a:lnTo>
                    <a:pt x="5714" y="1474"/>
                  </a:lnTo>
                  <a:cubicBezTo>
                    <a:pt x="5791" y="1350"/>
                    <a:pt x="5772" y="1196"/>
                    <a:pt x="5676" y="1101"/>
                  </a:cubicBezTo>
                  <a:lnTo>
                    <a:pt x="5398" y="814"/>
                  </a:lnTo>
                  <a:cubicBezTo>
                    <a:pt x="5337" y="758"/>
                    <a:pt x="5259" y="728"/>
                    <a:pt x="5183" y="728"/>
                  </a:cubicBezTo>
                  <a:cubicBezTo>
                    <a:pt x="5128" y="728"/>
                    <a:pt x="5073" y="743"/>
                    <a:pt x="5025" y="775"/>
                  </a:cubicBezTo>
                  <a:lnTo>
                    <a:pt x="4393" y="1196"/>
                  </a:lnTo>
                  <a:cubicBezTo>
                    <a:pt x="4231" y="1101"/>
                    <a:pt x="4058" y="1034"/>
                    <a:pt x="3877" y="976"/>
                  </a:cubicBezTo>
                  <a:lnTo>
                    <a:pt x="3733" y="239"/>
                  </a:lnTo>
                  <a:cubicBezTo>
                    <a:pt x="3704" y="105"/>
                    <a:pt x="3580" y="0"/>
                    <a:pt x="3446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3316340" y="4025672"/>
              <a:ext cx="99788" cy="85371"/>
            </a:xfrm>
            <a:custGeom>
              <a:rect b="b" l="l" r="r" t="t"/>
              <a:pathLst>
                <a:path extrusionOk="0" h="3251" w="3800">
                  <a:moveTo>
                    <a:pt x="2173" y="0"/>
                  </a:moveTo>
                  <a:cubicBezTo>
                    <a:pt x="728" y="0"/>
                    <a:pt x="0" y="1751"/>
                    <a:pt x="1025" y="2775"/>
                  </a:cubicBezTo>
                  <a:cubicBezTo>
                    <a:pt x="1355" y="3103"/>
                    <a:pt x="1762" y="3250"/>
                    <a:pt x="2161" y="3250"/>
                  </a:cubicBezTo>
                  <a:cubicBezTo>
                    <a:pt x="2997" y="3250"/>
                    <a:pt x="3800" y="2605"/>
                    <a:pt x="3800" y="1627"/>
                  </a:cubicBezTo>
                  <a:cubicBezTo>
                    <a:pt x="3800" y="727"/>
                    <a:pt x="3073" y="0"/>
                    <a:pt x="2173" y="0"/>
                  </a:cubicBez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3339213" y="4042741"/>
              <a:ext cx="59847" cy="51260"/>
            </a:xfrm>
            <a:custGeom>
              <a:rect b="b" l="l" r="r" t="t"/>
              <a:pathLst>
                <a:path extrusionOk="0" h="1952" w="2279">
                  <a:moveTo>
                    <a:pt x="1302" y="1"/>
                  </a:moveTo>
                  <a:cubicBezTo>
                    <a:pt x="431" y="1"/>
                    <a:pt x="0" y="1044"/>
                    <a:pt x="613" y="1666"/>
                  </a:cubicBezTo>
                  <a:cubicBezTo>
                    <a:pt x="810" y="1863"/>
                    <a:pt x="1053" y="1951"/>
                    <a:pt x="1292" y="1951"/>
                  </a:cubicBezTo>
                  <a:cubicBezTo>
                    <a:pt x="1794" y="1951"/>
                    <a:pt x="2278" y="1561"/>
                    <a:pt x="2278" y="977"/>
                  </a:cubicBezTo>
                  <a:cubicBezTo>
                    <a:pt x="2278" y="431"/>
                    <a:pt x="1838" y="1"/>
                    <a:pt x="1302" y="1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9"/>
          <p:cNvSpPr txBox="1"/>
          <p:nvPr>
            <p:ph idx="3" type="subTitle"/>
          </p:nvPr>
        </p:nvSpPr>
        <p:spPr>
          <a:xfrm>
            <a:off x="4787608" y="3461308"/>
            <a:ext cx="900300" cy="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network</a:t>
            </a:r>
            <a:endParaRPr/>
          </a:p>
        </p:txBody>
      </p:sp>
      <p:sp>
        <p:nvSpPr>
          <p:cNvPr id="389" name="Google Shape;389;p29"/>
          <p:cNvSpPr txBox="1"/>
          <p:nvPr>
            <p:ph idx="3" type="subTitle"/>
          </p:nvPr>
        </p:nvSpPr>
        <p:spPr>
          <a:xfrm>
            <a:off x="7111217" y="3461308"/>
            <a:ext cx="900300" cy="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network</a:t>
            </a:r>
            <a:endParaRPr/>
          </a:p>
        </p:txBody>
      </p:sp>
      <p:pic>
        <p:nvPicPr>
          <p:cNvPr id="390" name="Google Shape;390;p29"/>
          <p:cNvPicPr preferRelativeResize="0"/>
          <p:nvPr/>
        </p:nvPicPr>
        <p:blipFill rotWithShape="1">
          <a:blip r:embed="rId7">
            <a:alphaModFix/>
          </a:blip>
          <a:srcRect b="0" l="9882" r="10034" t="0"/>
          <a:stretch/>
        </p:blipFill>
        <p:spPr>
          <a:xfrm>
            <a:off x="7062811" y="2729114"/>
            <a:ext cx="996900" cy="70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" name="Google Shape;391;p29"/>
          <p:cNvSpPr txBox="1"/>
          <p:nvPr>
            <p:ph idx="3" type="subTitle"/>
          </p:nvPr>
        </p:nvSpPr>
        <p:spPr>
          <a:xfrm>
            <a:off x="5949412" y="3461308"/>
            <a:ext cx="900300" cy="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STGNN</a:t>
            </a:r>
            <a:endParaRPr/>
          </a:p>
        </p:txBody>
      </p:sp>
      <p:sp>
        <p:nvSpPr>
          <p:cNvPr id="392" name="Google Shape;392;p29"/>
          <p:cNvSpPr txBox="1"/>
          <p:nvPr/>
        </p:nvSpPr>
        <p:spPr>
          <a:xfrm>
            <a:off x="4438850" y="4131300"/>
            <a:ext cx="3985200" cy="646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Wang et al., </a:t>
            </a:r>
            <a:r>
              <a:rPr i="1" lang="en" sz="1000"/>
              <a:t>“Traffic Flow Prediction via Spatial Temporal Graph Neural Network”</a:t>
            </a:r>
            <a:r>
              <a:rPr lang="en" sz="1000"/>
              <a:t>, Association for Computing Machinery 2020, </a:t>
            </a:r>
            <a:r>
              <a:rPr lang="en" sz="1000" u="sng">
                <a:solidFill>
                  <a:schemeClr val="hlink"/>
                </a:solidFill>
                <a:hlinkClick r:id="rId8"/>
              </a:rPr>
              <a:t>https://doi.org/10.1145/3366423.3380186 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65"/>
          <p:cNvGrpSpPr/>
          <p:nvPr/>
        </p:nvGrpSpPr>
        <p:grpSpPr>
          <a:xfrm>
            <a:off x="-1546559" y="1221161"/>
            <a:ext cx="4118734" cy="3222815"/>
            <a:chOff x="-1089359" y="1221161"/>
            <a:chExt cx="4118734" cy="3222815"/>
          </a:xfrm>
        </p:grpSpPr>
        <p:grpSp>
          <p:nvGrpSpPr>
            <p:cNvPr id="1408" name="Google Shape;1408;p65"/>
            <p:cNvGrpSpPr/>
            <p:nvPr/>
          </p:nvGrpSpPr>
          <p:grpSpPr>
            <a:xfrm>
              <a:off x="-1089359" y="1221161"/>
              <a:ext cx="3298617" cy="1621530"/>
              <a:chOff x="607091" y="1760986"/>
              <a:chExt cx="3298617" cy="1621530"/>
            </a:xfrm>
          </p:grpSpPr>
          <p:sp>
            <p:nvSpPr>
              <p:cNvPr id="1409" name="Google Shape;1409;p65"/>
              <p:cNvSpPr/>
              <p:nvPr/>
            </p:nvSpPr>
            <p:spPr>
              <a:xfrm>
                <a:off x="607091" y="2117564"/>
                <a:ext cx="1151377" cy="1248368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65"/>
              <p:cNvSpPr/>
              <p:nvPr/>
            </p:nvSpPr>
            <p:spPr>
              <a:xfrm>
                <a:off x="1806815" y="1760986"/>
                <a:ext cx="2098893" cy="1621530"/>
              </a:xfrm>
              <a:custGeom>
                <a:rect b="b" l="l" r="r" t="t"/>
                <a:pathLst>
                  <a:path extrusionOk="0" h="6424" w="8315">
                    <a:moveTo>
                      <a:pt x="2115" y="0"/>
                    </a:moveTo>
                    <a:lnTo>
                      <a:pt x="676" y="778"/>
                    </a:lnTo>
                    <a:lnTo>
                      <a:pt x="676" y="2644"/>
                    </a:lnTo>
                    <a:lnTo>
                      <a:pt x="282" y="2644"/>
                    </a:lnTo>
                    <a:lnTo>
                      <a:pt x="282" y="3916"/>
                    </a:lnTo>
                    <a:lnTo>
                      <a:pt x="1" y="3916"/>
                    </a:lnTo>
                    <a:lnTo>
                      <a:pt x="1" y="6424"/>
                    </a:lnTo>
                    <a:lnTo>
                      <a:pt x="676" y="6424"/>
                    </a:lnTo>
                    <a:lnTo>
                      <a:pt x="676" y="5176"/>
                    </a:lnTo>
                    <a:lnTo>
                      <a:pt x="1394" y="5176"/>
                    </a:lnTo>
                    <a:lnTo>
                      <a:pt x="1394" y="6424"/>
                    </a:lnTo>
                    <a:lnTo>
                      <a:pt x="8314" y="6424"/>
                    </a:lnTo>
                    <a:lnTo>
                      <a:pt x="8314" y="3916"/>
                    </a:lnTo>
                    <a:lnTo>
                      <a:pt x="7888" y="3916"/>
                    </a:lnTo>
                    <a:lnTo>
                      <a:pt x="7888" y="2644"/>
                    </a:lnTo>
                    <a:lnTo>
                      <a:pt x="7494" y="2644"/>
                    </a:lnTo>
                    <a:lnTo>
                      <a:pt x="7494" y="0"/>
                    </a:lnTo>
                    <a:lnTo>
                      <a:pt x="6052" y="778"/>
                    </a:lnTo>
                    <a:lnTo>
                      <a:pt x="6052" y="2644"/>
                    </a:lnTo>
                    <a:lnTo>
                      <a:pt x="5660" y="2644"/>
                    </a:lnTo>
                    <a:lnTo>
                      <a:pt x="5660" y="3916"/>
                    </a:lnTo>
                    <a:lnTo>
                      <a:pt x="5188" y="3916"/>
                    </a:lnTo>
                    <a:lnTo>
                      <a:pt x="5188" y="2644"/>
                    </a:lnTo>
                    <a:lnTo>
                      <a:pt x="4793" y="2644"/>
                    </a:lnTo>
                    <a:lnTo>
                      <a:pt x="4793" y="0"/>
                    </a:lnTo>
                    <a:lnTo>
                      <a:pt x="3352" y="778"/>
                    </a:lnTo>
                    <a:lnTo>
                      <a:pt x="3352" y="2644"/>
                    </a:lnTo>
                    <a:lnTo>
                      <a:pt x="2960" y="2644"/>
                    </a:lnTo>
                    <a:lnTo>
                      <a:pt x="2960" y="3916"/>
                    </a:lnTo>
                    <a:lnTo>
                      <a:pt x="2509" y="3916"/>
                    </a:lnTo>
                    <a:lnTo>
                      <a:pt x="2509" y="2644"/>
                    </a:lnTo>
                    <a:lnTo>
                      <a:pt x="2115" y="2644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65"/>
            <p:cNvGrpSpPr/>
            <p:nvPr/>
          </p:nvGrpSpPr>
          <p:grpSpPr>
            <a:xfrm>
              <a:off x="491825" y="2726476"/>
              <a:ext cx="1111698" cy="1556231"/>
              <a:chOff x="3344000" y="1575983"/>
              <a:chExt cx="1009625" cy="1413342"/>
            </a:xfrm>
          </p:grpSpPr>
          <p:sp>
            <p:nvSpPr>
              <p:cNvPr id="1412" name="Google Shape;1412;p65"/>
              <p:cNvSpPr/>
              <p:nvPr/>
            </p:nvSpPr>
            <p:spPr>
              <a:xfrm>
                <a:off x="3801725" y="1575983"/>
                <a:ext cx="258792" cy="254096"/>
              </a:xfrm>
              <a:custGeom>
                <a:rect b="b" l="l" r="r" t="t"/>
                <a:pathLst>
                  <a:path extrusionOk="0" h="11928" w="12147">
                    <a:moveTo>
                      <a:pt x="6074" y="0"/>
                    </a:moveTo>
                    <a:cubicBezTo>
                      <a:pt x="3046" y="0"/>
                      <a:pt x="18" y="1989"/>
                      <a:pt x="1" y="5965"/>
                    </a:cubicBezTo>
                    <a:cubicBezTo>
                      <a:pt x="18" y="9940"/>
                      <a:pt x="3046" y="11927"/>
                      <a:pt x="6074" y="11927"/>
                    </a:cubicBezTo>
                    <a:cubicBezTo>
                      <a:pt x="9102" y="11927"/>
                      <a:pt x="12129" y="9940"/>
                      <a:pt x="12147" y="5965"/>
                    </a:cubicBezTo>
                    <a:cubicBezTo>
                      <a:pt x="12129" y="1989"/>
                      <a:pt x="9102" y="0"/>
                      <a:pt x="6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65"/>
              <p:cNvSpPr/>
              <p:nvPr/>
            </p:nvSpPr>
            <p:spPr>
              <a:xfrm>
                <a:off x="3344000" y="1834375"/>
                <a:ext cx="1009625" cy="1154950"/>
              </a:xfrm>
              <a:custGeom>
                <a:rect b="b" l="l" r="r" t="t"/>
                <a:pathLst>
                  <a:path extrusionOk="0" h="46198" w="40385">
                    <a:moveTo>
                      <a:pt x="17988" y="1"/>
                    </a:moveTo>
                    <a:cubicBezTo>
                      <a:pt x="17378" y="1"/>
                      <a:pt x="16908" y="97"/>
                      <a:pt x="16671" y="338"/>
                    </a:cubicBezTo>
                    <a:cubicBezTo>
                      <a:pt x="15979" y="979"/>
                      <a:pt x="7885" y="5764"/>
                      <a:pt x="7868" y="6742"/>
                    </a:cubicBezTo>
                    <a:lnTo>
                      <a:pt x="4649" y="14499"/>
                    </a:lnTo>
                    <a:cubicBezTo>
                      <a:pt x="3959" y="16086"/>
                      <a:pt x="5194" y="17932"/>
                      <a:pt x="6895" y="17932"/>
                    </a:cubicBezTo>
                    <a:cubicBezTo>
                      <a:pt x="6910" y="17932"/>
                      <a:pt x="6926" y="17932"/>
                      <a:pt x="6941" y="17932"/>
                    </a:cubicBezTo>
                    <a:cubicBezTo>
                      <a:pt x="7006" y="17940"/>
                      <a:pt x="7069" y="17944"/>
                      <a:pt x="7132" y="17944"/>
                    </a:cubicBezTo>
                    <a:cubicBezTo>
                      <a:pt x="9749" y="17944"/>
                      <a:pt x="11129" y="10905"/>
                      <a:pt x="12171" y="9342"/>
                    </a:cubicBezTo>
                    <a:lnTo>
                      <a:pt x="15855" y="6849"/>
                    </a:lnTo>
                    <a:lnTo>
                      <a:pt x="15855" y="6849"/>
                    </a:lnTo>
                    <a:cubicBezTo>
                      <a:pt x="15321" y="9466"/>
                      <a:pt x="14271" y="14499"/>
                      <a:pt x="13755" y="16920"/>
                    </a:cubicBezTo>
                    <a:lnTo>
                      <a:pt x="10963" y="28463"/>
                    </a:lnTo>
                    <a:lnTo>
                      <a:pt x="1268" y="41092"/>
                    </a:lnTo>
                    <a:cubicBezTo>
                      <a:pt x="1" y="42624"/>
                      <a:pt x="1223" y="45076"/>
                      <a:pt x="3158" y="45076"/>
                    </a:cubicBezTo>
                    <a:cubicBezTo>
                      <a:pt x="3180" y="45076"/>
                      <a:pt x="3201" y="45075"/>
                      <a:pt x="3223" y="45075"/>
                    </a:cubicBezTo>
                    <a:cubicBezTo>
                      <a:pt x="3970" y="45075"/>
                      <a:pt x="4717" y="44737"/>
                      <a:pt x="5199" y="44114"/>
                    </a:cubicBezTo>
                    <a:lnTo>
                      <a:pt x="15215" y="31059"/>
                    </a:lnTo>
                    <a:cubicBezTo>
                      <a:pt x="15428" y="30794"/>
                      <a:pt x="15569" y="30474"/>
                      <a:pt x="15659" y="30133"/>
                    </a:cubicBezTo>
                    <a:cubicBezTo>
                      <a:pt x="15659" y="30133"/>
                      <a:pt x="16299" y="27520"/>
                      <a:pt x="16974" y="24690"/>
                    </a:cubicBezTo>
                    <a:lnTo>
                      <a:pt x="20513" y="24690"/>
                    </a:lnTo>
                    <a:lnTo>
                      <a:pt x="22169" y="30474"/>
                    </a:lnTo>
                    <a:lnTo>
                      <a:pt x="20193" y="43350"/>
                    </a:lnTo>
                    <a:cubicBezTo>
                      <a:pt x="19946" y="44818"/>
                      <a:pt x="21122" y="46198"/>
                      <a:pt x="22620" y="46198"/>
                    </a:cubicBezTo>
                    <a:cubicBezTo>
                      <a:pt x="22629" y="46198"/>
                      <a:pt x="22638" y="46197"/>
                      <a:pt x="22647" y="46197"/>
                    </a:cubicBezTo>
                    <a:cubicBezTo>
                      <a:pt x="23838" y="46197"/>
                      <a:pt x="24889" y="45326"/>
                      <a:pt x="25085" y="44097"/>
                    </a:cubicBezTo>
                    <a:lnTo>
                      <a:pt x="27147" y="30688"/>
                    </a:lnTo>
                    <a:cubicBezTo>
                      <a:pt x="27467" y="30047"/>
                      <a:pt x="25012" y="22470"/>
                      <a:pt x="24052" y="19161"/>
                    </a:cubicBezTo>
                    <a:lnTo>
                      <a:pt x="25619" y="11600"/>
                    </a:lnTo>
                    <a:lnTo>
                      <a:pt x="26758" y="15139"/>
                    </a:lnTo>
                    <a:cubicBezTo>
                      <a:pt x="27079" y="16151"/>
                      <a:pt x="28039" y="16864"/>
                      <a:pt x="29106" y="16864"/>
                    </a:cubicBezTo>
                    <a:lnTo>
                      <a:pt x="37179" y="16864"/>
                    </a:lnTo>
                    <a:cubicBezTo>
                      <a:pt x="37190" y="16864"/>
                      <a:pt x="37201" y="16864"/>
                      <a:pt x="37212" y="16864"/>
                    </a:cubicBezTo>
                    <a:cubicBezTo>
                      <a:pt x="40385" y="16864"/>
                      <a:pt x="40371" y="11903"/>
                      <a:pt x="37232" y="11903"/>
                    </a:cubicBezTo>
                    <a:cubicBezTo>
                      <a:pt x="37214" y="11903"/>
                      <a:pt x="37197" y="11903"/>
                      <a:pt x="37179" y="11903"/>
                    </a:cubicBezTo>
                    <a:lnTo>
                      <a:pt x="30921" y="11903"/>
                    </a:lnTo>
                    <a:cubicBezTo>
                      <a:pt x="30029" y="10354"/>
                      <a:pt x="28769" y="1658"/>
                      <a:pt x="26293" y="1568"/>
                    </a:cubicBezTo>
                    <a:cubicBezTo>
                      <a:pt x="25155" y="1554"/>
                      <a:pt x="20437" y="1"/>
                      <a:pt x="179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4" name="Google Shape;1414;p65"/>
            <p:cNvGrpSpPr/>
            <p:nvPr/>
          </p:nvGrpSpPr>
          <p:grpSpPr>
            <a:xfrm>
              <a:off x="2129980" y="3363913"/>
              <a:ext cx="899395" cy="1080063"/>
              <a:chOff x="2178505" y="3363913"/>
              <a:chExt cx="899395" cy="1080063"/>
            </a:xfrm>
          </p:grpSpPr>
          <p:grpSp>
            <p:nvGrpSpPr>
              <p:cNvPr id="1415" name="Google Shape;1415;p65"/>
              <p:cNvGrpSpPr/>
              <p:nvPr/>
            </p:nvGrpSpPr>
            <p:grpSpPr>
              <a:xfrm>
                <a:off x="2178505" y="3363913"/>
                <a:ext cx="479026" cy="1080063"/>
                <a:chOff x="8269928" y="582825"/>
                <a:chExt cx="654855" cy="1476504"/>
              </a:xfrm>
            </p:grpSpPr>
            <p:sp>
              <p:nvSpPr>
                <p:cNvPr id="1416" name="Google Shape;1416;p65"/>
                <p:cNvSpPr/>
                <p:nvPr/>
              </p:nvSpPr>
              <p:spPr>
                <a:xfrm>
                  <a:off x="8529367" y="1590445"/>
                  <a:ext cx="136249" cy="468884"/>
                </a:xfrm>
                <a:custGeom>
                  <a:rect b="b" l="l" r="r" t="t"/>
                  <a:pathLst>
                    <a:path extrusionOk="0" h="3376" w="981">
                      <a:moveTo>
                        <a:pt x="1" y="1"/>
                      </a:moveTo>
                      <a:lnTo>
                        <a:pt x="1" y="3376"/>
                      </a:lnTo>
                      <a:lnTo>
                        <a:pt x="981" y="3376"/>
                      </a:lnTo>
                      <a:lnTo>
                        <a:pt x="9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65"/>
                <p:cNvSpPr/>
                <p:nvPr/>
              </p:nvSpPr>
              <p:spPr>
                <a:xfrm>
                  <a:off x="8269928" y="582825"/>
                  <a:ext cx="654855" cy="1129711"/>
                </a:xfrm>
                <a:custGeom>
                  <a:rect b="b" l="l" r="r" t="t"/>
                  <a:pathLst>
                    <a:path extrusionOk="0" h="8134" w="4715">
                      <a:moveTo>
                        <a:pt x="2363" y="1"/>
                      </a:moveTo>
                      <a:cubicBezTo>
                        <a:pt x="1059" y="1"/>
                        <a:pt x="0" y="4477"/>
                        <a:pt x="0" y="5771"/>
                      </a:cubicBezTo>
                      <a:cubicBezTo>
                        <a:pt x="0" y="7075"/>
                        <a:pt x="1059" y="8133"/>
                        <a:pt x="2363" y="8133"/>
                      </a:cubicBezTo>
                      <a:cubicBezTo>
                        <a:pt x="3659" y="8133"/>
                        <a:pt x="4715" y="7075"/>
                        <a:pt x="4715" y="5771"/>
                      </a:cubicBezTo>
                      <a:cubicBezTo>
                        <a:pt x="4715" y="4477"/>
                        <a:pt x="3659" y="1"/>
                        <a:pt x="2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18" name="Google Shape;1418;p65"/>
              <p:cNvGrpSpPr/>
              <p:nvPr/>
            </p:nvGrpSpPr>
            <p:grpSpPr>
              <a:xfrm>
                <a:off x="2798146" y="3813206"/>
                <a:ext cx="279754" cy="630763"/>
                <a:chOff x="8269928" y="582825"/>
                <a:chExt cx="654855" cy="1476504"/>
              </a:xfrm>
            </p:grpSpPr>
            <p:sp>
              <p:nvSpPr>
                <p:cNvPr id="1419" name="Google Shape;1419;p65"/>
                <p:cNvSpPr/>
                <p:nvPr/>
              </p:nvSpPr>
              <p:spPr>
                <a:xfrm>
                  <a:off x="8529367" y="1590445"/>
                  <a:ext cx="136249" cy="468884"/>
                </a:xfrm>
                <a:custGeom>
                  <a:rect b="b" l="l" r="r" t="t"/>
                  <a:pathLst>
                    <a:path extrusionOk="0" h="3376" w="981">
                      <a:moveTo>
                        <a:pt x="1" y="1"/>
                      </a:moveTo>
                      <a:lnTo>
                        <a:pt x="1" y="3376"/>
                      </a:lnTo>
                      <a:lnTo>
                        <a:pt x="981" y="3376"/>
                      </a:lnTo>
                      <a:lnTo>
                        <a:pt x="9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65"/>
                <p:cNvSpPr/>
                <p:nvPr/>
              </p:nvSpPr>
              <p:spPr>
                <a:xfrm>
                  <a:off x="8269928" y="582825"/>
                  <a:ext cx="654855" cy="1129711"/>
                </a:xfrm>
                <a:custGeom>
                  <a:rect b="b" l="l" r="r" t="t"/>
                  <a:pathLst>
                    <a:path extrusionOk="0" h="8134" w="4715">
                      <a:moveTo>
                        <a:pt x="2363" y="1"/>
                      </a:moveTo>
                      <a:cubicBezTo>
                        <a:pt x="1059" y="1"/>
                        <a:pt x="0" y="4477"/>
                        <a:pt x="0" y="5771"/>
                      </a:cubicBezTo>
                      <a:cubicBezTo>
                        <a:pt x="0" y="7075"/>
                        <a:pt x="1059" y="8133"/>
                        <a:pt x="2363" y="8133"/>
                      </a:cubicBezTo>
                      <a:cubicBezTo>
                        <a:pt x="3659" y="8133"/>
                        <a:pt x="4715" y="7075"/>
                        <a:pt x="4715" y="5771"/>
                      </a:cubicBezTo>
                      <a:cubicBezTo>
                        <a:pt x="4715" y="4477"/>
                        <a:pt x="3659" y="1"/>
                        <a:pt x="2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21" name="Google Shape;1421;p65"/>
          <p:cNvGrpSpPr/>
          <p:nvPr/>
        </p:nvGrpSpPr>
        <p:grpSpPr>
          <a:xfrm>
            <a:off x="7748006" y="1553712"/>
            <a:ext cx="1853202" cy="3054701"/>
            <a:chOff x="7290806" y="1553712"/>
            <a:chExt cx="1853202" cy="3054701"/>
          </a:xfrm>
        </p:grpSpPr>
        <p:grpSp>
          <p:nvGrpSpPr>
            <p:cNvPr id="1422" name="Google Shape;1422;p65"/>
            <p:cNvGrpSpPr/>
            <p:nvPr/>
          </p:nvGrpSpPr>
          <p:grpSpPr>
            <a:xfrm>
              <a:off x="7333998" y="1553712"/>
              <a:ext cx="1810010" cy="1295258"/>
              <a:chOff x="7333998" y="1553712"/>
              <a:chExt cx="1810010" cy="1295258"/>
            </a:xfrm>
          </p:grpSpPr>
          <p:sp>
            <p:nvSpPr>
              <p:cNvPr id="1423" name="Google Shape;1423;p65"/>
              <p:cNvSpPr/>
              <p:nvPr/>
            </p:nvSpPr>
            <p:spPr>
              <a:xfrm>
                <a:off x="7333998" y="1559974"/>
                <a:ext cx="854781" cy="1282733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65"/>
              <p:cNvSpPr/>
              <p:nvPr/>
            </p:nvSpPr>
            <p:spPr>
              <a:xfrm>
                <a:off x="8222425" y="1553712"/>
                <a:ext cx="921583" cy="1295258"/>
              </a:xfrm>
              <a:custGeom>
                <a:rect b="b" l="l" r="r" t="t"/>
                <a:pathLst>
                  <a:path extrusionOk="0" h="8066" w="5739">
                    <a:moveTo>
                      <a:pt x="2846" y="1"/>
                    </a:moveTo>
                    <a:lnTo>
                      <a:pt x="2846" y="1450"/>
                    </a:lnTo>
                    <a:lnTo>
                      <a:pt x="0" y="1450"/>
                    </a:lnTo>
                    <a:lnTo>
                      <a:pt x="0" y="2082"/>
                    </a:lnTo>
                    <a:lnTo>
                      <a:pt x="0" y="4097"/>
                    </a:lnTo>
                    <a:lnTo>
                      <a:pt x="0" y="4726"/>
                    </a:lnTo>
                    <a:lnTo>
                      <a:pt x="0" y="8066"/>
                    </a:lnTo>
                    <a:lnTo>
                      <a:pt x="5738" y="8066"/>
                    </a:lnTo>
                    <a:lnTo>
                      <a:pt x="5738" y="4726"/>
                    </a:lnTo>
                    <a:lnTo>
                      <a:pt x="5738" y="4097"/>
                    </a:lnTo>
                    <a:lnTo>
                      <a:pt x="5738" y="2082"/>
                    </a:lnTo>
                    <a:lnTo>
                      <a:pt x="5738" y="1450"/>
                    </a:lnTo>
                    <a:lnTo>
                      <a:pt x="4534" y="1450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5" name="Google Shape;1425;p65"/>
            <p:cNvGrpSpPr/>
            <p:nvPr/>
          </p:nvGrpSpPr>
          <p:grpSpPr>
            <a:xfrm>
              <a:off x="7290806" y="3295804"/>
              <a:ext cx="1582620" cy="1312608"/>
              <a:chOff x="6021150" y="1651150"/>
              <a:chExt cx="1780225" cy="1476500"/>
            </a:xfrm>
          </p:grpSpPr>
          <p:sp>
            <p:nvSpPr>
              <p:cNvPr id="1426" name="Google Shape;1426;p65"/>
              <p:cNvSpPr/>
              <p:nvPr/>
            </p:nvSpPr>
            <p:spPr>
              <a:xfrm>
                <a:off x="6833650" y="1651150"/>
                <a:ext cx="298025" cy="298000"/>
              </a:xfrm>
              <a:custGeom>
                <a:rect b="b" l="l" r="r" t="t"/>
                <a:pathLst>
                  <a:path extrusionOk="0" h="11920" w="11921">
                    <a:moveTo>
                      <a:pt x="5961" y="0"/>
                    </a:moveTo>
                    <a:cubicBezTo>
                      <a:pt x="2669" y="0"/>
                      <a:pt x="1" y="2668"/>
                      <a:pt x="1" y="5960"/>
                    </a:cubicBezTo>
                    <a:cubicBezTo>
                      <a:pt x="1" y="9251"/>
                      <a:pt x="2669" y="11919"/>
                      <a:pt x="5961" y="11919"/>
                    </a:cubicBezTo>
                    <a:cubicBezTo>
                      <a:pt x="9252" y="11919"/>
                      <a:pt x="11920" y="9251"/>
                      <a:pt x="11920" y="5960"/>
                    </a:cubicBezTo>
                    <a:cubicBezTo>
                      <a:pt x="11920" y="2668"/>
                      <a:pt x="9252" y="0"/>
                      <a:pt x="59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65"/>
              <p:cNvSpPr/>
              <p:nvPr/>
            </p:nvSpPr>
            <p:spPr>
              <a:xfrm>
                <a:off x="6021150" y="1738325"/>
                <a:ext cx="1780225" cy="1389325"/>
              </a:xfrm>
              <a:custGeom>
                <a:rect b="b" l="l" r="r" t="t"/>
                <a:pathLst>
                  <a:path extrusionOk="0" h="55573" w="71209">
                    <a:moveTo>
                      <a:pt x="18929" y="5854"/>
                    </a:moveTo>
                    <a:lnTo>
                      <a:pt x="11975" y="12629"/>
                    </a:lnTo>
                    <a:lnTo>
                      <a:pt x="13042" y="5854"/>
                    </a:lnTo>
                    <a:close/>
                    <a:moveTo>
                      <a:pt x="26080" y="18145"/>
                    </a:moveTo>
                    <a:lnTo>
                      <a:pt x="22328" y="25671"/>
                    </a:lnTo>
                    <a:lnTo>
                      <a:pt x="20244" y="23964"/>
                    </a:lnTo>
                    <a:lnTo>
                      <a:pt x="18182" y="22004"/>
                    </a:lnTo>
                    <a:lnTo>
                      <a:pt x="26080" y="18145"/>
                    </a:lnTo>
                    <a:close/>
                    <a:moveTo>
                      <a:pt x="26383" y="1"/>
                    </a:moveTo>
                    <a:lnTo>
                      <a:pt x="10925" y="163"/>
                    </a:lnTo>
                    <a:cubicBezTo>
                      <a:pt x="9589" y="163"/>
                      <a:pt x="8453" y="1102"/>
                      <a:pt x="8184" y="2404"/>
                    </a:cubicBezTo>
                    <a:lnTo>
                      <a:pt x="6084" y="12399"/>
                    </a:lnTo>
                    <a:lnTo>
                      <a:pt x="3415" y="10213"/>
                    </a:lnTo>
                    <a:cubicBezTo>
                      <a:pt x="3211" y="10047"/>
                      <a:pt x="2940" y="9970"/>
                      <a:pt x="2652" y="9970"/>
                    </a:cubicBezTo>
                    <a:cubicBezTo>
                      <a:pt x="1491" y="9970"/>
                      <a:pt x="62" y="11214"/>
                      <a:pt x="1674" y="12825"/>
                    </a:cubicBezTo>
                    <a:lnTo>
                      <a:pt x="6156" y="16403"/>
                    </a:lnTo>
                    <a:cubicBezTo>
                      <a:pt x="6297" y="16544"/>
                      <a:pt x="6442" y="16685"/>
                      <a:pt x="6617" y="16791"/>
                    </a:cubicBezTo>
                    <a:lnTo>
                      <a:pt x="6937" y="17026"/>
                    </a:lnTo>
                    <a:lnTo>
                      <a:pt x="7241" y="17257"/>
                    </a:lnTo>
                    <a:lnTo>
                      <a:pt x="4735" y="19712"/>
                    </a:lnTo>
                    <a:cubicBezTo>
                      <a:pt x="4184" y="20245"/>
                      <a:pt x="3881" y="20975"/>
                      <a:pt x="3881" y="21722"/>
                    </a:cubicBezTo>
                    <a:lnTo>
                      <a:pt x="3881" y="38158"/>
                    </a:lnTo>
                    <a:lnTo>
                      <a:pt x="517" y="50394"/>
                    </a:lnTo>
                    <a:cubicBezTo>
                      <a:pt x="0" y="52298"/>
                      <a:pt x="1213" y="54236"/>
                      <a:pt x="3134" y="54612"/>
                    </a:cubicBezTo>
                    <a:cubicBezTo>
                      <a:pt x="3362" y="54658"/>
                      <a:pt x="3590" y="54681"/>
                      <a:pt x="3815" y="54681"/>
                    </a:cubicBezTo>
                    <a:cubicBezTo>
                      <a:pt x="5218" y="54681"/>
                      <a:pt x="6504" y="53807"/>
                      <a:pt x="6993" y="52460"/>
                    </a:cubicBezTo>
                    <a:lnTo>
                      <a:pt x="11762" y="39614"/>
                    </a:lnTo>
                    <a:lnTo>
                      <a:pt x="11762" y="27503"/>
                    </a:lnTo>
                    <a:lnTo>
                      <a:pt x="20014" y="37603"/>
                    </a:lnTo>
                    <a:lnTo>
                      <a:pt x="13094" y="50180"/>
                    </a:lnTo>
                    <a:cubicBezTo>
                      <a:pt x="12167" y="51854"/>
                      <a:pt x="12773" y="53971"/>
                      <a:pt x="14447" y="54876"/>
                    </a:cubicBezTo>
                    <a:cubicBezTo>
                      <a:pt x="14973" y="55163"/>
                      <a:pt x="15541" y="55299"/>
                      <a:pt x="16101" y="55299"/>
                    </a:cubicBezTo>
                    <a:cubicBezTo>
                      <a:pt x="17315" y="55299"/>
                      <a:pt x="18492" y="54658"/>
                      <a:pt x="19126" y="53527"/>
                    </a:cubicBezTo>
                    <a:lnTo>
                      <a:pt x="27963" y="37518"/>
                    </a:lnTo>
                    <a:cubicBezTo>
                      <a:pt x="28479" y="36557"/>
                      <a:pt x="28411" y="35383"/>
                      <a:pt x="27771" y="34491"/>
                    </a:cubicBezTo>
                    <a:lnTo>
                      <a:pt x="26170" y="32288"/>
                    </a:lnTo>
                    <a:lnTo>
                      <a:pt x="42034" y="44899"/>
                    </a:lnTo>
                    <a:cubicBezTo>
                      <a:pt x="40006" y="45395"/>
                      <a:pt x="38478" y="47141"/>
                      <a:pt x="38388" y="49220"/>
                    </a:cubicBezTo>
                    <a:cubicBezTo>
                      <a:pt x="37803" y="48742"/>
                      <a:pt x="37035" y="48421"/>
                      <a:pt x="36202" y="48421"/>
                    </a:cubicBezTo>
                    <a:cubicBezTo>
                      <a:pt x="34349" y="48421"/>
                      <a:pt x="32855" y="49860"/>
                      <a:pt x="32855" y="51640"/>
                    </a:cubicBezTo>
                    <a:cubicBezTo>
                      <a:pt x="32855" y="51926"/>
                      <a:pt x="31096" y="52528"/>
                      <a:pt x="30845" y="52635"/>
                    </a:cubicBezTo>
                    <a:cubicBezTo>
                      <a:pt x="28817" y="53561"/>
                      <a:pt x="27536" y="55572"/>
                      <a:pt x="27536" y="55572"/>
                    </a:cubicBezTo>
                    <a:lnTo>
                      <a:pt x="71209" y="55572"/>
                    </a:lnTo>
                    <a:cubicBezTo>
                      <a:pt x="71209" y="55572"/>
                      <a:pt x="70193" y="53314"/>
                      <a:pt x="69553" y="52831"/>
                    </a:cubicBezTo>
                    <a:cubicBezTo>
                      <a:pt x="68935" y="52371"/>
                      <a:pt x="68460" y="52249"/>
                      <a:pt x="68118" y="52249"/>
                    </a:cubicBezTo>
                    <a:cubicBezTo>
                      <a:pt x="67734" y="52249"/>
                      <a:pt x="67515" y="52402"/>
                      <a:pt x="67444" y="52402"/>
                    </a:cubicBezTo>
                    <a:cubicBezTo>
                      <a:pt x="67427" y="52402"/>
                      <a:pt x="67418" y="52393"/>
                      <a:pt x="67418" y="52370"/>
                    </a:cubicBezTo>
                    <a:cubicBezTo>
                      <a:pt x="67418" y="50590"/>
                      <a:pt x="65924" y="49151"/>
                      <a:pt x="64075" y="49151"/>
                    </a:cubicBezTo>
                    <a:cubicBezTo>
                      <a:pt x="63738" y="49151"/>
                      <a:pt x="63418" y="49220"/>
                      <a:pt x="63098" y="49309"/>
                    </a:cubicBezTo>
                    <a:cubicBezTo>
                      <a:pt x="63115" y="49220"/>
                      <a:pt x="63132" y="49151"/>
                      <a:pt x="63132" y="49062"/>
                    </a:cubicBezTo>
                    <a:cubicBezTo>
                      <a:pt x="63132" y="46483"/>
                      <a:pt x="60963" y="44383"/>
                      <a:pt x="58274" y="44383"/>
                    </a:cubicBezTo>
                    <a:cubicBezTo>
                      <a:pt x="57953" y="44383"/>
                      <a:pt x="57672" y="44417"/>
                      <a:pt x="57369" y="44472"/>
                    </a:cubicBezTo>
                    <a:cubicBezTo>
                      <a:pt x="57031" y="41855"/>
                      <a:pt x="54346" y="39793"/>
                      <a:pt x="51016" y="39793"/>
                    </a:cubicBezTo>
                    <a:cubicBezTo>
                      <a:pt x="47921" y="39793"/>
                      <a:pt x="45325" y="41591"/>
                      <a:pt x="44740" y="43990"/>
                    </a:cubicBezTo>
                    <a:lnTo>
                      <a:pt x="27058" y="29531"/>
                    </a:lnTo>
                    <a:lnTo>
                      <a:pt x="35079" y="13201"/>
                    </a:lnTo>
                    <a:cubicBezTo>
                      <a:pt x="35523" y="12292"/>
                      <a:pt x="35455" y="11207"/>
                      <a:pt x="34883" y="10371"/>
                    </a:cubicBezTo>
                    <a:lnTo>
                      <a:pt x="28765" y="1248"/>
                    </a:lnTo>
                    <a:cubicBezTo>
                      <a:pt x="28232" y="462"/>
                      <a:pt x="27344" y="1"/>
                      <a:pt x="26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8" name="Google Shape;1428;p65"/>
            <p:cNvSpPr/>
            <p:nvPr/>
          </p:nvSpPr>
          <p:spPr>
            <a:xfrm>
              <a:off x="7924900" y="2224125"/>
              <a:ext cx="800925" cy="1597000"/>
            </a:xfrm>
            <a:custGeom>
              <a:rect b="b" l="l" r="r" t="t"/>
              <a:pathLst>
                <a:path extrusionOk="0" h="63880" w="32037">
                  <a:moveTo>
                    <a:pt x="8057" y="1"/>
                  </a:moveTo>
                  <a:lnTo>
                    <a:pt x="1939" y="39"/>
                  </a:lnTo>
                  <a:cubicBezTo>
                    <a:pt x="1619" y="39"/>
                    <a:pt x="1316" y="107"/>
                    <a:pt x="1051" y="253"/>
                  </a:cubicBezTo>
                  <a:cubicBezTo>
                    <a:pt x="1051" y="253"/>
                    <a:pt x="1034" y="253"/>
                    <a:pt x="1034" y="270"/>
                  </a:cubicBezTo>
                  <a:lnTo>
                    <a:pt x="1013" y="270"/>
                  </a:lnTo>
                  <a:cubicBezTo>
                    <a:pt x="944" y="304"/>
                    <a:pt x="872" y="359"/>
                    <a:pt x="799" y="411"/>
                  </a:cubicBezTo>
                  <a:cubicBezTo>
                    <a:pt x="321" y="748"/>
                    <a:pt x="18" y="1303"/>
                    <a:pt x="1" y="1922"/>
                  </a:cubicBezTo>
                  <a:lnTo>
                    <a:pt x="1" y="1994"/>
                  </a:lnTo>
                  <a:lnTo>
                    <a:pt x="1" y="2208"/>
                  </a:lnTo>
                  <a:lnTo>
                    <a:pt x="1" y="3275"/>
                  </a:lnTo>
                  <a:cubicBezTo>
                    <a:pt x="1" y="3685"/>
                    <a:pt x="500" y="3950"/>
                    <a:pt x="748" y="4022"/>
                  </a:cubicBezTo>
                  <a:cubicBezTo>
                    <a:pt x="1760" y="4270"/>
                    <a:pt x="3237" y="4415"/>
                    <a:pt x="4770" y="4415"/>
                  </a:cubicBezTo>
                  <a:cubicBezTo>
                    <a:pt x="6422" y="4415"/>
                    <a:pt x="8112" y="4253"/>
                    <a:pt x="9286" y="3971"/>
                  </a:cubicBezTo>
                  <a:cubicBezTo>
                    <a:pt x="9551" y="3898"/>
                    <a:pt x="10033" y="3630"/>
                    <a:pt x="10033" y="3224"/>
                  </a:cubicBezTo>
                  <a:lnTo>
                    <a:pt x="10033" y="3117"/>
                  </a:lnTo>
                  <a:lnTo>
                    <a:pt x="20582" y="3117"/>
                  </a:lnTo>
                  <a:cubicBezTo>
                    <a:pt x="24369" y="3117"/>
                    <a:pt x="27447" y="6191"/>
                    <a:pt x="27447" y="9982"/>
                  </a:cubicBezTo>
                  <a:lnTo>
                    <a:pt x="27447" y="42444"/>
                  </a:lnTo>
                  <a:cubicBezTo>
                    <a:pt x="26756" y="42730"/>
                    <a:pt x="26222" y="43354"/>
                    <a:pt x="26077" y="44101"/>
                  </a:cubicBezTo>
                  <a:cubicBezTo>
                    <a:pt x="26060" y="44242"/>
                    <a:pt x="26043" y="44383"/>
                    <a:pt x="26043" y="44528"/>
                  </a:cubicBezTo>
                  <a:lnTo>
                    <a:pt x="26043" y="60998"/>
                  </a:lnTo>
                  <a:lnTo>
                    <a:pt x="25543" y="60998"/>
                  </a:lnTo>
                  <a:cubicBezTo>
                    <a:pt x="25402" y="60998"/>
                    <a:pt x="25278" y="61105"/>
                    <a:pt x="25278" y="61246"/>
                  </a:cubicBezTo>
                  <a:lnTo>
                    <a:pt x="25278" y="61263"/>
                  </a:lnTo>
                  <a:lnTo>
                    <a:pt x="25278" y="62437"/>
                  </a:lnTo>
                  <a:lnTo>
                    <a:pt x="24834" y="62437"/>
                  </a:lnTo>
                  <a:cubicBezTo>
                    <a:pt x="24689" y="62437"/>
                    <a:pt x="24565" y="62565"/>
                    <a:pt x="24565" y="62723"/>
                  </a:cubicBezTo>
                  <a:lnTo>
                    <a:pt x="24565" y="63880"/>
                  </a:lnTo>
                  <a:lnTo>
                    <a:pt x="32036" y="63880"/>
                  </a:lnTo>
                  <a:lnTo>
                    <a:pt x="32036" y="62723"/>
                  </a:lnTo>
                  <a:cubicBezTo>
                    <a:pt x="32036" y="62565"/>
                    <a:pt x="31913" y="62437"/>
                    <a:pt x="31750" y="62437"/>
                  </a:cubicBezTo>
                  <a:lnTo>
                    <a:pt x="31323" y="62437"/>
                  </a:lnTo>
                  <a:lnTo>
                    <a:pt x="31323" y="61263"/>
                  </a:lnTo>
                  <a:lnTo>
                    <a:pt x="31323" y="61246"/>
                  </a:lnTo>
                  <a:cubicBezTo>
                    <a:pt x="31323" y="61105"/>
                    <a:pt x="31200" y="60998"/>
                    <a:pt x="31059" y="60998"/>
                  </a:cubicBezTo>
                  <a:lnTo>
                    <a:pt x="30559" y="60998"/>
                  </a:lnTo>
                  <a:lnTo>
                    <a:pt x="30559" y="44528"/>
                  </a:lnTo>
                  <a:cubicBezTo>
                    <a:pt x="30559" y="44383"/>
                    <a:pt x="30542" y="44242"/>
                    <a:pt x="30525" y="44101"/>
                  </a:cubicBezTo>
                  <a:cubicBezTo>
                    <a:pt x="30384" y="43332"/>
                    <a:pt x="29851" y="42713"/>
                    <a:pt x="29138" y="42427"/>
                  </a:cubicBezTo>
                  <a:lnTo>
                    <a:pt x="29138" y="9465"/>
                  </a:lnTo>
                  <a:cubicBezTo>
                    <a:pt x="29138" y="5038"/>
                    <a:pt x="25543" y="1427"/>
                    <a:pt x="21099" y="1427"/>
                  </a:cubicBezTo>
                  <a:lnTo>
                    <a:pt x="9961" y="1427"/>
                  </a:lnTo>
                  <a:cubicBezTo>
                    <a:pt x="9910" y="1281"/>
                    <a:pt x="9854" y="1141"/>
                    <a:pt x="9786" y="1000"/>
                  </a:cubicBezTo>
                  <a:cubicBezTo>
                    <a:pt x="9679" y="803"/>
                    <a:pt x="9517" y="624"/>
                    <a:pt x="9338" y="466"/>
                  </a:cubicBezTo>
                  <a:cubicBezTo>
                    <a:pt x="9000" y="180"/>
                    <a:pt x="8556" y="1"/>
                    <a:pt x="80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9" name="Google Shape;14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567" y="1924000"/>
            <a:ext cx="899201" cy="268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832" y="1920075"/>
            <a:ext cx="899208" cy="26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65"/>
          <p:cNvSpPr txBox="1"/>
          <p:nvPr>
            <p:ph type="title"/>
          </p:nvPr>
        </p:nvSpPr>
        <p:spPr>
          <a:xfrm>
            <a:off x="720000" y="434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Explanation Phase - Global Search Details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432" name="Google Shape;1432;p65"/>
          <p:cNvSpPr txBox="1"/>
          <p:nvPr/>
        </p:nvSpPr>
        <p:spPr>
          <a:xfrm>
            <a:off x="720000" y="1533000"/>
            <a:ext cx="5490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Localized Spatial Correlation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33" name="Google Shape;143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8657" y="1924000"/>
            <a:ext cx="5106600" cy="298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66"/>
          <p:cNvGrpSpPr/>
          <p:nvPr/>
        </p:nvGrpSpPr>
        <p:grpSpPr>
          <a:xfrm>
            <a:off x="-1546559" y="1221161"/>
            <a:ext cx="4118734" cy="3222815"/>
            <a:chOff x="-1089359" y="1221161"/>
            <a:chExt cx="4118734" cy="3222815"/>
          </a:xfrm>
        </p:grpSpPr>
        <p:grpSp>
          <p:nvGrpSpPr>
            <p:cNvPr id="1439" name="Google Shape;1439;p66"/>
            <p:cNvGrpSpPr/>
            <p:nvPr/>
          </p:nvGrpSpPr>
          <p:grpSpPr>
            <a:xfrm>
              <a:off x="-1089359" y="1221161"/>
              <a:ext cx="3298617" cy="1621530"/>
              <a:chOff x="607091" y="1760986"/>
              <a:chExt cx="3298617" cy="1621530"/>
            </a:xfrm>
          </p:grpSpPr>
          <p:sp>
            <p:nvSpPr>
              <p:cNvPr id="1440" name="Google Shape;1440;p66"/>
              <p:cNvSpPr/>
              <p:nvPr/>
            </p:nvSpPr>
            <p:spPr>
              <a:xfrm>
                <a:off x="607091" y="2117564"/>
                <a:ext cx="1151377" cy="1248368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66"/>
              <p:cNvSpPr/>
              <p:nvPr/>
            </p:nvSpPr>
            <p:spPr>
              <a:xfrm>
                <a:off x="1806815" y="1760986"/>
                <a:ext cx="2098893" cy="1621530"/>
              </a:xfrm>
              <a:custGeom>
                <a:rect b="b" l="l" r="r" t="t"/>
                <a:pathLst>
                  <a:path extrusionOk="0" h="6424" w="8315">
                    <a:moveTo>
                      <a:pt x="2115" y="0"/>
                    </a:moveTo>
                    <a:lnTo>
                      <a:pt x="676" y="778"/>
                    </a:lnTo>
                    <a:lnTo>
                      <a:pt x="676" y="2644"/>
                    </a:lnTo>
                    <a:lnTo>
                      <a:pt x="282" y="2644"/>
                    </a:lnTo>
                    <a:lnTo>
                      <a:pt x="282" y="3916"/>
                    </a:lnTo>
                    <a:lnTo>
                      <a:pt x="1" y="3916"/>
                    </a:lnTo>
                    <a:lnTo>
                      <a:pt x="1" y="6424"/>
                    </a:lnTo>
                    <a:lnTo>
                      <a:pt x="676" y="6424"/>
                    </a:lnTo>
                    <a:lnTo>
                      <a:pt x="676" y="5176"/>
                    </a:lnTo>
                    <a:lnTo>
                      <a:pt x="1394" y="5176"/>
                    </a:lnTo>
                    <a:lnTo>
                      <a:pt x="1394" y="6424"/>
                    </a:lnTo>
                    <a:lnTo>
                      <a:pt x="8314" y="6424"/>
                    </a:lnTo>
                    <a:lnTo>
                      <a:pt x="8314" y="3916"/>
                    </a:lnTo>
                    <a:lnTo>
                      <a:pt x="7888" y="3916"/>
                    </a:lnTo>
                    <a:lnTo>
                      <a:pt x="7888" y="2644"/>
                    </a:lnTo>
                    <a:lnTo>
                      <a:pt x="7494" y="2644"/>
                    </a:lnTo>
                    <a:lnTo>
                      <a:pt x="7494" y="0"/>
                    </a:lnTo>
                    <a:lnTo>
                      <a:pt x="6052" y="778"/>
                    </a:lnTo>
                    <a:lnTo>
                      <a:pt x="6052" y="2644"/>
                    </a:lnTo>
                    <a:lnTo>
                      <a:pt x="5660" y="2644"/>
                    </a:lnTo>
                    <a:lnTo>
                      <a:pt x="5660" y="3916"/>
                    </a:lnTo>
                    <a:lnTo>
                      <a:pt x="5188" y="3916"/>
                    </a:lnTo>
                    <a:lnTo>
                      <a:pt x="5188" y="2644"/>
                    </a:lnTo>
                    <a:lnTo>
                      <a:pt x="4793" y="2644"/>
                    </a:lnTo>
                    <a:lnTo>
                      <a:pt x="4793" y="0"/>
                    </a:lnTo>
                    <a:lnTo>
                      <a:pt x="3352" y="778"/>
                    </a:lnTo>
                    <a:lnTo>
                      <a:pt x="3352" y="2644"/>
                    </a:lnTo>
                    <a:lnTo>
                      <a:pt x="2960" y="2644"/>
                    </a:lnTo>
                    <a:lnTo>
                      <a:pt x="2960" y="3916"/>
                    </a:lnTo>
                    <a:lnTo>
                      <a:pt x="2509" y="3916"/>
                    </a:lnTo>
                    <a:lnTo>
                      <a:pt x="2509" y="2644"/>
                    </a:lnTo>
                    <a:lnTo>
                      <a:pt x="2115" y="2644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2" name="Google Shape;1442;p66"/>
            <p:cNvGrpSpPr/>
            <p:nvPr/>
          </p:nvGrpSpPr>
          <p:grpSpPr>
            <a:xfrm>
              <a:off x="491825" y="2726476"/>
              <a:ext cx="1111698" cy="1556231"/>
              <a:chOff x="3344000" y="1575983"/>
              <a:chExt cx="1009625" cy="1413342"/>
            </a:xfrm>
          </p:grpSpPr>
          <p:sp>
            <p:nvSpPr>
              <p:cNvPr id="1443" name="Google Shape;1443;p66"/>
              <p:cNvSpPr/>
              <p:nvPr/>
            </p:nvSpPr>
            <p:spPr>
              <a:xfrm>
                <a:off x="3801725" y="1575983"/>
                <a:ext cx="258792" cy="254096"/>
              </a:xfrm>
              <a:custGeom>
                <a:rect b="b" l="l" r="r" t="t"/>
                <a:pathLst>
                  <a:path extrusionOk="0" h="11928" w="12147">
                    <a:moveTo>
                      <a:pt x="6074" y="0"/>
                    </a:moveTo>
                    <a:cubicBezTo>
                      <a:pt x="3046" y="0"/>
                      <a:pt x="18" y="1989"/>
                      <a:pt x="1" y="5965"/>
                    </a:cubicBezTo>
                    <a:cubicBezTo>
                      <a:pt x="18" y="9940"/>
                      <a:pt x="3046" y="11927"/>
                      <a:pt x="6074" y="11927"/>
                    </a:cubicBezTo>
                    <a:cubicBezTo>
                      <a:pt x="9102" y="11927"/>
                      <a:pt x="12129" y="9940"/>
                      <a:pt x="12147" y="5965"/>
                    </a:cubicBezTo>
                    <a:cubicBezTo>
                      <a:pt x="12129" y="1989"/>
                      <a:pt x="9102" y="0"/>
                      <a:pt x="6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66"/>
              <p:cNvSpPr/>
              <p:nvPr/>
            </p:nvSpPr>
            <p:spPr>
              <a:xfrm>
                <a:off x="3344000" y="1834375"/>
                <a:ext cx="1009625" cy="1154950"/>
              </a:xfrm>
              <a:custGeom>
                <a:rect b="b" l="l" r="r" t="t"/>
                <a:pathLst>
                  <a:path extrusionOk="0" h="46198" w="40385">
                    <a:moveTo>
                      <a:pt x="17988" y="1"/>
                    </a:moveTo>
                    <a:cubicBezTo>
                      <a:pt x="17378" y="1"/>
                      <a:pt x="16908" y="97"/>
                      <a:pt x="16671" y="338"/>
                    </a:cubicBezTo>
                    <a:cubicBezTo>
                      <a:pt x="15979" y="979"/>
                      <a:pt x="7885" y="5764"/>
                      <a:pt x="7868" y="6742"/>
                    </a:cubicBezTo>
                    <a:lnTo>
                      <a:pt x="4649" y="14499"/>
                    </a:lnTo>
                    <a:cubicBezTo>
                      <a:pt x="3959" y="16086"/>
                      <a:pt x="5194" y="17932"/>
                      <a:pt x="6895" y="17932"/>
                    </a:cubicBezTo>
                    <a:cubicBezTo>
                      <a:pt x="6910" y="17932"/>
                      <a:pt x="6926" y="17932"/>
                      <a:pt x="6941" y="17932"/>
                    </a:cubicBezTo>
                    <a:cubicBezTo>
                      <a:pt x="7006" y="17940"/>
                      <a:pt x="7069" y="17944"/>
                      <a:pt x="7132" y="17944"/>
                    </a:cubicBezTo>
                    <a:cubicBezTo>
                      <a:pt x="9749" y="17944"/>
                      <a:pt x="11129" y="10905"/>
                      <a:pt x="12171" y="9342"/>
                    </a:cubicBezTo>
                    <a:lnTo>
                      <a:pt x="15855" y="6849"/>
                    </a:lnTo>
                    <a:lnTo>
                      <a:pt x="15855" y="6849"/>
                    </a:lnTo>
                    <a:cubicBezTo>
                      <a:pt x="15321" y="9466"/>
                      <a:pt x="14271" y="14499"/>
                      <a:pt x="13755" y="16920"/>
                    </a:cubicBezTo>
                    <a:lnTo>
                      <a:pt x="10963" y="28463"/>
                    </a:lnTo>
                    <a:lnTo>
                      <a:pt x="1268" y="41092"/>
                    </a:lnTo>
                    <a:cubicBezTo>
                      <a:pt x="1" y="42624"/>
                      <a:pt x="1223" y="45076"/>
                      <a:pt x="3158" y="45076"/>
                    </a:cubicBezTo>
                    <a:cubicBezTo>
                      <a:pt x="3180" y="45076"/>
                      <a:pt x="3201" y="45075"/>
                      <a:pt x="3223" y="45075"/>
                    </a:cubicBezTo>
                    <a:cubicBezTo>
                      <a:pt x="3970" y="45075"/>
                      <a:pt x="4717" y="44737"/>
                      <a:pt x="5199" y="44114"/>
                    </a:cubicBezTo>
                    <a:lnTo>
                      <a:pt x="15215" y="31059"/>
                    </a:lnTo>
                    <a:cubicBezTo>
                      <a:pt x="15428" y="30794"/>
                      <a:pt x="15569" y="30474"/>
                      <a:pt x="15659" y="30133"/>
                    </a:cubicBezTo>
                    <a:cubicBezTo>
                      <a:pt x="15659" y="30133"/>
                      <a:pt x="16299" y="27520"/>
                      <a:pt x="16974" y="24690"/>
                    </a:cubicBezTo>
                    <a:lnTo>
                      <a:pt x="20513" y="24690"/>
                    </a:lnTo>
                    <a:lnTo>
                      <a:pt x="22169" y="30474"/>
                    </a:lnTo>
                    <a:lnTo>
                      <a:pt x="20193" y="43350"/>
                    </a:lnTo>
                    <a:cubicBezTo>
                      <a:pt x="19946" y="44818"/>
                      <a:pt x="21122" y="46198"/>
                      <a:pt x="22620" y="46198"/>
                    </a:cubicBezTo>
                    <a:cubicBezTo>
                      <a:pt x="22629" y="46198"/>
                      <a:pt x="22638" y="46197"/>
                      <a:pt x="22647" y="46197"/>
                    </a:cubicBezTo>
                    <a:cubicBezTo>
                      <a:pt x="23838" y="46197"/>
                      <a:pt x="24889" y="45326"/>
                      <a:pt x="25085" y="44097"/>
                    </a:cubicBezTo>
                    <a:lnTo>
                      <a:pt x="27147" y="30688"/>
                    </a:lnTo>
                    <a:cubicBezTo>
                      <a:pt x="27467" y="30047"/>
                      <a:pt x="25012" y="22470"/>
                      <a:pt x="24052" y="19161"/>
                    </a:cubicBezTo>
                    <a:lnTo>
                      <a:pt x="25619" y="11600"/>
                    </a:lnTo>
                    <a:lnTo>
                      <a:pt x="26758" y="15139"/>
                    </a:lnTo>
                    <a:cubicBezTo>
                      <a:pt x="27079" y="16151"/>
                      <a:pt x="28039" y="16864"/>
                      <a:pt x="29106" y="16864"/>
                    </a:cubicBezTo>
                    <a:lnTo>
                      <a:pt x="37179" y="16864"/>
                    </a:lnTo>
                    <a:cubicBezTo>
                      <a:pt x="37190" y="16864"/>
                      <a:pt x="37201" y="16864"/>
                      <a:pt x="37212" y="16864"/>
                    </a:cubicBezTo>
                    <a:cubicBezTo>
                      <a:pt x="40385" y="16864"/>
                      <a:pt x="40371" y="11903"/>
                      <a:pt x="37232" y="11903"/>
                    </a:cubicBezTo>
                    <a:cubicBezTo>
                      <a:pt x="37214" y="11903"/>
                      <a:pt x="37197" y="11903"/>
                      <a:pt x="37179" y="11903"/>
                    </a:cubicBezTo>
                    <a:lnTo>
                      <a:pt x="30921" y="11903"/>
                    </a:lnTo>
                    <a:cubicBezTo>
                      <a:pt x="30029" y="10354"/>
                      <a:pt x="28769" y="1658"/>
                      <a:pt x="26293" y="1568"/>
                    </a:cubicBezTo>
                    <a:cubicBezTo>
                      <a:pt x="25155" y="1554"/>
                      <a:pt x="20437" y="1"/>
                      <a:pt x="179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5" name="Google Shape;1445;p66"/>
            <p:cNvGrpSpPr/>
            <p:nvPr/>
          </p:nvGrpSpPr>
          <p:grpSpPr>
            <a:xfrm>
              <a:off x="2129980" y="3363913"/>
              <a:ext cx="899395" cy="1080063"/>
              <a:chOff x="2178505" y="3363913"/>
              <a:chExt cx="899395" cy="1080063"/>
            </a:xfrm>
          </p:grpSpPr>
          <p:grpSp>
            <p:nvGrpSpPr>
              <p:cNvPr id="1446" name="Google Shape;1446;p66"/>
              <p:cNvGrpSpPr/>
              <p:nvPr/>
            </p:nvGrpSpPr>
            <p:grpSpPr>
              <a:xfrm>
                <a:off x="2178505" y="3363913"/>
                <a:ext cx="479026" cy="1080063"/>
                <a:chOff x="8269928" y="582825"/>
                <a:chExt cx="654855" cy="1476504"/>
              </a:xfrm>
            </p:grpSpPr>
            <p:sp>
              <p:nvSpPr>
                <p:cNvPr id="1447" name="Google Shape;1447;p66"/>
                <p:cNvSpPr/>
                <p:nvPr/>
              </p:nvSpPr>
              <p:spPr>
                <a:xfrm>
                  <a:off x="8529367" y="1590445"/>
                  <a:ext cx="136249" cy="468884"/>
                </a:xfrm>
                <a:custGeom>
                  <a:rect b="b" l="l" r="r" t="t"/>
                  <a:pathLst>
                    <a:path extrusionOk="0" h="3376" w="981">
                      <a:moveTo>
                        <a:pt x="1" y="1"/>
                      </a:moveTo>
                      <a:lnTo>
                        <a:pt x="1" y="3376"/>
                      </a:lnTo>
                      <a:lnTo>
                        <a:pt x="981" y="3376"/>
                      </a:lnTo>
                      <a:lnTo>
                        <a:pt x="9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66"/>
                <p:cNvSpPr/>
                <p:nvPr/>
              </p:nvSpPr>
              <p:spPr>
                <a:xfrm>
                  <a:off x="8269928" y="582825"/>
                  <a:ext cx="654855" cy="1129711"/>
                </a:xfrm>
                <a:custGeom>
                  <a:rect b="b" l="l" r="r" t="t"/>
                  <a:pathLst>
                    <a:path extrusionOk="0" h="8134" w="4715">
                      <a:moveTo>
                        <a:pt x="2363" y="1"/>
                      </a:moveTo>
                      <a:cubicBezTo>
                        <a:pt x="1059" y="1"/>
                        <a:pt x="0" y="4477"/>
                        <a:pt x="0" y="5771"/>
                      </a:cubicBezTo>
                      <a:cubicBezTo>
                        <a:pt x="0" y="7075"/>
                        <a:pt x="1059" y="8133"/>
                        <a:pt x="2363" y="8133"/>
                      </a:cubicBezTo>
                      <a:cubicBezTo>
                        <a:pt x="3659" y="8133"/>
                        <a:pt x="4715" y="7075"/>
                        <a:pt x="4715" y="5771"/>
                      </a:cubicBezTo>
                      <a:cubicBezTo>
                        <a:pt x="4715" y="4477"/>
                        <a:pt x="3659" y="1"/>
                        <a:pt x="2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49" name="Google Shape;1449;p66"/>
              <p:cNvGrpSpPr/>
              <p:nvPr/>
            </p:nvGrpSpPr>
            <p:grpSpPr>
              <a:xfrm>
                <a:off x="2798146" y="3813206"/>
                <a:ext cx="279754" cy="630763"/>
                <a:chOff x="8269928" y="582825"/>
                <a:chExt cx="654855" cy="1476504"/>
              </a:xfrm>
            </p:grpSpPr>
            <p:sp>
              <p:nvSpPr>
                <p:cNvPr id="1450" name="Google Shape;1450;p66"/>
                <p:cNvSpPr/>
                <p:nvPr/>
              </p:nvSpPr>
              <p:spPr>
                <a:xfrm>
                  <a:off x="8529367" y="1590445"/>
                  <a:ext cx="136249" cy="468884"/>
                </a:xfrm>
                <a:custGeom>
                  <a:rect b="b" l="l" r="r" t="t"/>
                  <a:pathLst>
                    <a:path extrusionOk="0" h="3376" w="981">
                      <a:moveTo>
                        <a:pt x="1" y="1"/>
                      </a:moveTo>
                      <a:lnTo>
                        <a:pt x="1" y="3376"/>
                      </a:lnTo>
                      <a:lnTo>
                        <a:pt x="981" y="3376"/>
                      </a:lnTo>
                      <a:lnTo>
                        <a:pt x="9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66"/>
                <p:cNvSpPr/>
                <p:nvPr/>
              </p:nvSpPr>
              <p:spPr>
                <a:xfrm>
                  <a:off x="8269928" y="582825"/>
                  <a:ext cx="654855" cy="1129711"/>
                </a:xfrm>
                <a:custGeom>
                  <a:rect b="b" l="l" r="r" t="t"/>
                  <a:pathLst>
                    <a:path extrusionOk="0" h="8134" w="4715">
                      <a:moveTo>
                        <a:pt x="2363" y="1"/>
                      </a:moveTo>
                      <a:cubicBezTo>
                        <a:pt x="1059" y="1"/>
                        <a:pt x="0" y="4477"/>
                        <a:pt x="0" y="5771"/>
                      </a:cubicBezTo>
                      <a:cubicBezTo>
                        <a:pt x="0" y="7075"/>
                        <a:pt x="1059" y="8133"/>
                        <a:pt x="2363" y="8133"/>
                      </a:cubicBezTo>
                      <a:cubicBezTo>
                        <a:pt x="3659" y="8133"/>
                        <a:pt x="4715" y="7075"/>
                        <a:pt x="4715" y="5771"/>
                      </a:cubicBezTo>
                      <a:cubicBezTo>
                        <a:pt x="4715" y="4477"/>
                        <a:pt x="3659" y="1"/>
                        <a:pt x="2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52" name="Google Shape;1452;p66"/>
          <p:cNvGrpSpPr/>
          <p:nvPr/>
        </p:nvGrpSpPr>
        <p:grpSpPr>
          <a:xfrm>
            <a:off x="7748006" y="1553712"/>
            <a:ext cx="1853202" cy="3054701"/>
            <a:chOff x="7290806" y="1553712"/>
            <a:chExt cx="1853202" cy="3054701"/>
          </a:xfrm>
        </p:grpSpPr>
        <p:grpSp>
          <p:nvGrpSpPr>
            <p:cNvPr id="1453" name="Google Shape;1453;p66"/>
            <p:cNvGrpSpPr/>
            <p:nvPr/>
          </p:nvGrpSpPr>
          <p:grpSpPr>
            <a:xfrm>
              <a:off x="7333998" y="1553712"/>
              <a:ext cx="1810010" cy="1295258"/>
              <a:chOff x="7333998" y="1553712"/>
              <a:chExt cx="1810010" cy="1295258"/>
            </a:xfrm>
          </p:grpSpPr>
          <p:sp>
            <p:nvSpPr>
              <p:cNvPr id="1454" name="Google Shape;1454;p66"/>
              <p:cNvSpPr/>
              <p:nvPr/>
            </p:nvSpPr>
            <p:spPr>
              <a:xfrm>
                <a:off x="7333998" y="1559974"/>
                <a:ext cx="854781" cy="1282733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66"/>
              <p:cNvSpPr/>
              <p:nvPr/>
            </p:nvSpPr>
            <p:spPr>
              <a:xfrm>
                <a:off x="8222425" y="1553712"/>
                <a:ext cx="921583" cy="1295258"/>
              </a:xfrm>
              <a:custGeom>
                <a:rect b="b" l="l" r="r" t="t"/>
                <a:pathLst>
                  <a:path extrusionOk="0" h="8066" w="5739">
                    <a:moveTo>
                      <a:pt x="2846" y="1"/>
                    </a:moveTo>
                    <a:lnTo>
                      <a:pt x="2846" y="1450"/>
                    </a:lnTo>
                    <a:lnTo>
                      <a:pt x="0" y="1450"/>
                    </a:lnTo>
                    <a:lnTo>
                      <a:pt x="0" y="2082"/>
                    </a:lnTo>
                    <a:lnTo>
                      <a:pt x="0" y="4097"/>
                    </a:lnTo>
                    <a:lnTo>
                      <a:pt x="0" y="4726"/>
                    </a:lnTo>
                    <a:lnTo>
                      <a:pt x="0" y="8066"/>
                    </a:lnTo>
                    <a:lnTo>
                      <a:pt x="5738" y="8066"/>
                    </a:lnTo>
                    <a:lnTo>
                      <a:pt x="5738" y="4726"/>
                    </a:lnTo>
                    <a:lnTo>
                      <a:pt x="5738" y="4097"/>
                    </a:lnTo>
                    <a:lnTo>
                      <a:pt x="5738" y="2082"/>
                    </a:lnTo>
                    <a:lnTo>
                      <a:pt x="5738" y="1450"/>
                    </a:lnTo>
                    <a:lnTo>
                      <a:pt x="4534" y="1450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66"/>
            <p:cNvGrpSpPr/>
            <p:nvPr/>
          </p:nvGrpSpPr>
          <p:grpSpPr>
            <a:xfrm>
              <a:off x="7290806" y="3295804"/>
              <a:ext cx="1582620" cy="1312608"/>
              <a:chOff x="6021150" y="1651150"/>
              <a:chExt cx="1780225" cy="1476500"/>
            </a:xfrm>
          </p:grpSpPr>
          <p:sp>
            <p:nvSpPr>
              <p:cNvPr id="1457" name="Google Shape;1457;p66"/>
              <p:cNvSpPr/>
              <p:nvPr/>
            </p:nvSpPr>
            <p:spPr>
              <a:xfrm>
                <a:off x="6833650" y="1651150"/>
                <a:ext cx="298025" cy="298000"/>
              </a:xfrm>
              <a:custGeom>
                <a:rect b="b" l="l" r="r" t="t"/>
                <a:pathLst>
                  <a:path extrusionOk="0" h="11920" w="11921">
                    <a:moveTo>
                      <a:pt x="5961" y="0"/>
                    </a:moveTo>
                    <a:cubicBezTo>
                      <a:pt x="2669" y="0"/>
                      <a:pt x="1" y="2668"/>
                      <a:pt x="1" y="5960"/>
                    </a:cubicBezTo>
                    <a:cubicBezTo>
                      <a:pt x="1" y="9251"/>
                      <a:pt x="2669" y="11919"/>
                      <a:pt x="5961" y="11919"/>
                    </a:cubicBezTo>
                    <a:cubicBezTo>
                      <a:pt x="9252" y="11919"/>
                      <a:pt x="11920" y="9251"/>
                      <a:pt x="11920" y="5960"/>
                    </a:cubicBezTo>
                    <a:cubicBezTo>
                      <a:pt x="11920" y="2668"/>
                      <a:pt x="9252" y="0"/>
                      <a:pt x="59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66"/>
              <p:cNvSpPr/>
              <p:nvPr/>
            </p:nvSpPr>
            <p:spPr>
              <a:xfrm>
                <a:off x="6021150" y="1738325"/>
                <a:ext cx="1780225" cy="1389325"/>
              </a:xfrm>
              <a:custGeom>
                <a:rect b="b" l="l" r="r" t="t"/>
                <a:pathLst>
                  <a:path extrusionOk="0" h="55573" w="71209">
                    <a:moveTo>
                      <a:pt x="18929" y="5854"/>
                    </a:moveTo>
                    <a:lnTo>
                      <a:pt x="11975" y="12629"/>
                    </a:lnTo>
                    <a:lnTo>
                      <a:pt x="13042" y="5854"/>
                    </a:lnTo>
                    <a:close/>
                    <a:moveTo>
                      <a:pt x="26080" y="18145"/>
                    </a:moveTo>
                    <a:lnTo>
                      <a:pt x="22328" y="25671"/>
                    </a:lnTo>
                    <a:lnTo>
                      <a:pt x="20244" y="23964"/>
                    </a:lnTo>
                    <a:lnTo>
                      <a:pt x="18182" y="22004"/>
                    </a:lnTo>
                    <a:lnTo>
                      <a:pt x="26080" y="18145"/>
                    </a:lnTo>
                    <a:close/>
                    <a:moveTo>
                      <a:pt x="26383" y="1"/>
                    </a:moveTo>
                    <a:lnTo>
                      <a:pt x="10925" y="163"/>
                    </a:lnTo>
                    <a:cubicBezTo>
                      <a:pt x="9589" y="163"/>
                      <a:pt x="8453" y="1102"/>
                      <a:pt x="8184" y="2404"/>
                    </a:cubicBezTo>
                    <a:lnTo>
                      <a:pt x="6084" y="12399"/>
                    </a:lnTo>
                    <a:lnTo>
                      <a:pt x="3415" y="10213"/>
                    </a:lnTo>
                    <a:cubicBezTo>
                      <a:pt x="3211" y="10047"/>
                      <a:pt x="2940" y="9970"/>
                      <a:pt x="2652" y="9970"/>
                    </a:cubicBezTo>
                    <a:cubicBezTo>
                      <a:pt x="1491" y="9970"/>
                      <a:pt x="62" y="11214"/>
                      <a:pt x="1674" y="12825"/>
                    </a:cubicBezTo>
                    <a:lnTo>
                      <a:pt x="6156" y="16403"/>
                    </a:lnTo>
                    <a:cubicBezTo>
                      <a:pt x="6297" y="16544"/>
                      <a:pt x="6442" y="16685"/>
                      <a:pt x="6617" y="16791"/>
                    </a:cubicBezTo>
                    <a:lnTo>
                      <a:pt x="6937" y="17026"/>
                    </a:lnTo>
                    <a:lnTo>
                      <a:pt x="7241" y="17257"/>
                    </a:lnTo>
                    <a:lnTo>
                      <a:pt x="4735" y="19712"/>
                    </a:lnTo>
                    <a:cubicBezTo>
                      <a:pt x="4184" y="20245"/>
                      <a:pt x="3881" y="20975"/>
                      <a:pt x="3881" y="21722"/>
                    </a:cubicBezTo>
                    <a:lnTo>
                      <a:pt x="3881" y="38158"/>
                    </a:lnTo>
                    <a:lnTo>
                      <a:pt x="517" y="50394"/>
                    </a:lnTo>
                    <a:cubicBezTo>
                      <a:pt x="0" y="52298"/>
                      <a:pt x="1213" y="54236"/>
                      <a:pt x="3134" y="54612"/>
                    </a:cubicBezTo>
                    <a:cubicBezTo>
                      <a:pt x="3362" y="54658"/>
                      <a:pt x="3590" y="54681"/>
                      <a:pt x="3815" y="54681"/>
                    </a:cubicBezTo>
                    <a:cubicBezTo>
                      <a:pt x="5218" y="54681"/>
                      <a:pt x="6504" y="53807"/>
                      <a:pt x="6993" y="52460"/>
                    </a:cubicBezTo>
                    <a:lnTo>
                      <a:pt x="11762" y="39614"/>
                    </a:lnTo>
                    <a:lnTo>
                      <a:pt x="11762" y="27503"/>
                    </a:lnTo>
                    <a:lnTo>
                      <a:pt x="20014" y="37603"/>
                    </a:lnTo>
                    <a:lnTo>
                      <a:pt x="13094" y="50180"/>
                    </a:lnTo>
                    <a:cubicBezTo>
                      <a:pt x="12167" y="51854"/>
                      <a:pt x="12773" y="53971"/>
                      <a:pt x="14447" y="54876"/>
                    </a:cubicBezTo>
                    <a:cubicBezTo>
                      <a:pt x="14973" y="55163"/>
                      <a:pt x="15541" y="55299"/>
                      <a:pt x="16101" y="55299"/>
                    </a:cubicBezTo>
                    <a:cubicBezTo>
                      <a:pt x="17315" y="55299"/>
                      <a:pt x="18492" y="54658"/>
                      <a:pt x="19126" y="53527"/>
                    </a:cubicBezTo>
                    <a:lnTo>
                      <a:pt x="27963" y="37518"/>
                    </a:lnTo>
                    <a:cubicBezTo>
                      <a:pt x="28479" y="36557"/>
                      <a:pt x="28411" y="35383"/>
                      <a:pt x="27771" y="34491"/>
                    </a:cubicBezTo>
                    <a:lnTo>
                      <a:pt x="26170" y="32288"/>
                    </a:lnTo>
                    <a:lnTo>
                      <a:pt x="42034" y="44899"/>
                    </a:lnTo>
                    <a:cubicBezTo>
                      <a:pt x="40006" y="45395"/>
                      <a:pt x="38478" y="47141"/>
                      <a:pt x="38388" y="49220"/>
                    </a:cubicBezTo>
                    <a:cubicBezTo>
                      <a:pt x="37803" y="48742"/>
                      <a:pt x="37035" y="48421"/>
                      <a:pt x="36202" y="48421"/>
                    </a:cubicBezTo>
                    <a:cubicBezTo>
                      <a:pt x="34349" y="48421"/>
                      <a:pt x="32855" y="49860"/>
                      <a:pt x="32855" y="51640"/>
                    </a:cubicBezTo>
                    <a:cubicBezTo>
                      <a:pt x="32855" y="51926"/>
                      <a:pt x="31096" y="52528"/>
                      <a:pt x="30845" y="52635"/>
                    </a:cubicBezTo>
                    <a:cubicBezTo>
                      <a:pt x="28817" y="53561"/>
                      <a:pt x="27536" y="55572"/>
                      <a:pt x="27536" y="55572"/>
                    </a:cubicBezTo>
                    <a:lnTo>
                      <a:pt x="71209" y="55572"/>
                    </a:lnTo>
                    <a:cubicBezTo>
                      <a:pt x="71209" y="55572"/>
                      <a:pt x="70193" y="53314"/>
                      <a:pt x="69553" y="52831"/>
                    </a:cubicBezTo>
                    <a:cubicBezTo>
                      <a:pt x="68935" y="52371"/>
                      <a:pt x="68460" y="52249"/>
                      <a:pt x="68118" y="52249"/>
                    </a:cubicBezTo>
                    <a:cubicBezTo>
                      <a:pt x="67734" y="52249"/>
                      <a:pt x="67515" y="52402"/>
                      <a:pt x="67444" y="52402"/>
                    </a:cubicBezTo>
                    <a:cubicBezTo>
                      <a:pt x="67427" y="52402"/>
                      <a:pt x="67418" y="52393"/>
                      <a:pt x="67418" y="52370"/>
                    </a:cubicBezTo>
                    <a:cubicBezTo>
                      <a:pt x="67418" y="50590"/>
                      <a:pt x="65924" y="49151"/>
                      <a:pt x="64075" y="49151"/>
                    </a:cubicBezTo>
                    <a:cubicBezTo>
                      <a:pt x="63738" y="49151"/>
                      <a:pt x="63418" y="49220"/>
                      <a:pt x="63098" y="49309"/>
                    </a:cubicBezTo>
                    <a:cubicBezTo>
                      <a:pt x="63115" y="49220"/>
                      <a:pt x="63132" y="49151"/>
                      <a:pt x="63132" y="49062"/>
                    </a:cubicBezTo>
                    <a:cubicBezTo>
                      <a:pt x="63132" y="46483"/>
                      <a:pt x="60963" y="44383"/>
                      <a:pt x="58274" y="44383"/>
                    </a:cubicBezTo>
                    <a:cubicBezTo>
                      <a:pt x="57953" y="44383"/>
                      <a:pt x="57672" y="44417"/>
                      <a:pt x="57369" y="44472"/>
                    </a:cubicBezTo>
                    <a:cubicBezTo>
                      <a:pt x="57031" y="41855"/>
                      <a:pt x="54346" y="39793"/>
                      <a:pt x="51016" y="39793"/>
                    </a:cubicBezTo>
                    <a:cubicBezTo>
                      <a:pt x="47921" y="39793"/>
                      <a:pt x="45325" y="41591"/>
                      <a:pt x="44740" y="43990"/>
                    </a:cubicBezTo>
                    <a:lnTo>
                      <a:pt x="27058" y="29531"/>
                    </a:lnTo>
                    <a:lnTo>
                      <a:pt x="35079" y="13201"/>
                    </a:lnTo>
                    <a:cubicBezTo>
                      <a:pt x="35523" y="12292"/>
                      <a:pt x="35455" y="11207"/>
                      <a:pt x="34883" y="10371"/>
                    </a:cubicBezTo>
                    <a:lnTo>
                      <a:pt x="28765" y="1248"/>
                    </a:lnTo>
                    <a:cubicBezTo>
                      <a:pt x="28232" y="462"/>
                      <a:pt x="27344" y="1"/>
                      <a:pt x="26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9" name="Google Shape;1459;p66"/>
            <p:cNvSpPr/>
            <p:nvPr/>
          </p:nvSpPr>
          <p:spPr>
            <a:xfrm>
              <a:off x="7924900" y="2224125"/>
              <a:ext cx="800925" cy="1597000"/>
            </a:xfrm>
            <a:custGeom>
              <a:rect b="b" l="l" r="r" t="t"/>
              <a:pathLst>
                <a:path extrusionOk="0" h="63880" w="32037">
                  <a:moveTo>
                    <a:pt x="8057" y="1"/>
                  </a:moveTo>
                  <a:lnTo>
                    <a:pt x="1939" y="39"/>
                  </a:lnTo>
                  <a:cubicBezTo>
                    <a:pt x="1619" y="39"/>
                    <a:pt x="1316" y="107"/>
                    <a:pt x="1051" y="253"/>
                  </a:cubicBezTo>
                  <a:cubicBezTo>
                    <a:pt x="1051" y="253"/>
                    <a:pt x="1034" y="253"/>
                    <a:pt x="1034" y="270"/>
                  </a:cubicBezTo>
                  <a:lnTo>
                    <a:pt x="1013" y="270"/>
                  </a:lnTo>
                  <a:cubicBezTo>
                    <a:pt x="944" y="304"/>
                    <a:pt x="872" y="359"/>
                    <a:pt x="799" y="411"/>
                  </a:cubicBezTo>
                  <a:cubicBezTo>
                    <a:pt x="321" y="748"/>
                    <a:pt x="18" y="1303"/>
                    <a:pt x="1" y="1922"/>
                  </a:cubicBezTo>
                  <a:lnTo>
                    <a:pt x="1" y="1994"/>
                  </a:lnTo>
                  <a:lnTo>
                    <a:pt x="1" y="2208"/>
                  </a:lnTo>
                  <a:lnTo>
                    <a:pt x="1" y="3275"/>
                  </a:lnTo>
                  <a:cubicBezTo>
                    <a:pt x="1" y="3685"/>
                    <a:pt x="500" y="3950"/>
                    <a:pt x="748" y="4022"/>
                  </a:cubicBezTo>
                  <a:cubicBezTo>
                    <a:pt x="1760" y="4270"/>
                    <a:pt x="3237" y="4415"/>
                    <a:pt x="4770" y="4415"/>
                  </a:cubicBezTo>
                  <a:cubicBezTo>
                    <a:pt x="6422" y="4415"/>
                    <a:pt x="8112" y="4253"/>
                    <a:pt x="9286" y="3971"/>
                  </a:cubicBezTo>
                  <a:cubicBezTo>
                    <a:pt x="9551" y="3898"/>
                    <a:pt x="10033" y="3630"/>
                    <a:pt x="10033" y="3224"/>
                  </a:cubicBezTo>
                  <a:lnTo>
                    <a:pt x="10033" y="3117"/>
                  </a:lnTo>
                  <a:lnTo>
                    <a:pt x="20582" y="3117"/>
                  </a:lnTo>
                  <a:cubicBezTo>
                    <a:pt x="24369" y="3117"/>
                    <a:pt x="27447" y="6191"/>
                    <a:pt x="27447" y="9982"/>
                  </a:cubicBezTo>
                  <a:lnTo>
                    <a:pt x="27447" y="42444"/>
                  </a:lnTo>
                  <a:cubicBezTo>
                    <a:pt x="26756" y="42730"/>
                    <a:pt x="26222" y="43354"/>
                    <a:pt x="26077" y="44101"/>
                  </a:cubicBezTo>
                  <a:cubicBezTo>
                    <a:pt x="26060" y="44242"/>
                    <a:pt x="26043" y="44383"/>
                    <a:pt x="26043" y="44528"/>
                  </a:cubicBezTo>
                  <a:lnTo>
                    <a:pt x="26043" y="60998"/>
                  </a:lnTo>
                  <a:lnTo>
                    <a:pt x="25543" y="60998"/>
                  </a:lnTo>
                  <a:cubicBezTo>
                    <a:pt x="25402" y="60998"/>
                    <a:pt x="25278" y="61105"/>
                    <a:pt x="25278" y="61246"/>
                  </a:cubicBezTo>
                  <a:lnTo>
                    <a:pt x="25278" y="61263"/>
                  </a:lnTo>
                  <a:lnTo>
                    <a:pt x="25278" y="62437"/>
                  </a:lnTo>
                  <a:lnTo>
                    <a:pt x="24834" y="62437"/>
                  </a:lnTo>
                  <a:cubicBezTo>
                    <a:pt x="24689" y="62437"/>
                    <a:pt x="24565" y="62565"/>
                    <a:pt x="24565" y="62723"/>
                  </a:cubicBezTo>
                  <a:lnTo>
                    <a:pt x="24565" y="63880"/>
                  </a:lnTo>
                  <a:lnTo>
                    <a:pt x="32036" y="63880"/>
                  </a:lnTo>
                  <a:lnTo>
                    <a:pt x="32036" y="62723"/>
                  </a:lnTo>
                  <a:cubicBezTo>
                    <a:pt x="32036" y="62565"/>
                    <a:pt x="31913" y="62437"/>
                    <a:pt x="31750" y="62437"/>
                  </a:cubicBezTo>
                  <a:lnTo>
                    <a:pt x="31323" y="62437"/>
                  </a:lnTo>
                  <a:lnTo>
                    <a:pt x="31323" y="61263"/>
                  </a:lnTo>
                  <a:lnTo>
                    <a:pt x="31323" y="61246"/>
                  </a:lnTo>
                  <a:cubicBezTo>
                    <a:pt x="31323" y="61105"/>
                    <a:pt x="31200" y="60998"/>
                    <a:pt x="31059" y="60998"/>
                  </a:cubicBezTo>
                  <a:lnTo>
                    <a:pt x="30559" y="60998"/>
                  </a:lnTo>
                  <a:lnTo>
                    <a:pt x="30559" y="44528"/>
                  </a:lnTo>
                  <a:cubicBezTo>
                    <a:pt x="30559" y="44383"/>
                    <a:pt x="30542" y="44242"/>
                    <a:pt x="30525" y="44101"/>
                  </a:cubicBezTo>
                  <a:cubicBezTo>
                    <a:pt x="30384" y="43332"/>
                    <a:pt x="29851" y="42713"/>
                    <a:pt x="29138" y="42427"/>
                  </a:cubicBezTo>
                  <a:lnTo>
                    <a:pt x="29138" y="9465"/>
                  </a:lnTo>
                  <a:cubicBezTo>
                    <a:pt x="29138" y="5038"/>
                    <a:pt x="25543" y="1427"/>
                    <a:pt x="21099" y="1427"/>
                  </a:cubicBezTo>
                  <a:lnTo>
                    <a:pt x="9961" y="1427"/>
                  </a:lnTo>
                  <a:cubicBezTo>
                    <a:pt x="9910" y="1281"/>
                    <a:pt x="9854" y="1141"/>
                    <a:pt x="9786" y="1000"/>
                  </a:cubicBezTo>
                  <a:cubicBezTo>
                    <a:pt x="9679" y="803"/>
                    <a:pt x="9517" y="624"/>
                    <a:pt x="9338" y="466"/>
                  </a:cubicBezTo>
                  <a:cubicBezTo>
                    <a:pt x="9000" y="180"/>
                    <a:pt x="8556" y="1"/>
                    <a:pt x="80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0" name="Google Shape;14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567" y="1924000"/>
            <a:ext cx="899201" cy="268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832" y="1920075"/>
            <a:ext cx="899208" cy="26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66"/>
          <p:cNvSpPr txBox="1"/>
          <p:nvPr>
            <p:ph type="title"/>
          </p:nvPr>
        </p:nvSpPr>
        <p:spPr>
          <a:xfrm>
            <a:off x="720000" y="434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Explanation Phase - Global Search Details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463" name="Google Shape;1463;p66"/>
          <p:cNvSpPr txBox="1"/>
          <p:nvPr/>
        </p:nvSpPr>
        <p:spPr>
          <a:xfrm>
            <a:off x="720000" y="1533000"/>
            <a:ext cx="5490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Flow</a:t>
            </a: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Correlation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64" name="Google Shape;146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048" y="2010888"/>
            <a:ext cx="3579600" cy="219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65" name="Google Shape;1465;p66"/>
          <p:cNvSpPr txBox="1"/>
          <p:nvPr>
            <p:ph idx="1" type="subTitle"/>
          </p:nvPr>
        </p:nvSpPr>
        <p:spPr>
          <a:xfrm>
            <a:off x="1642350" y="4110475"/>
            <a:ext cx="58593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Q = V D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Q</a:t>
            </a:r>
            <a:r>
              <a:rPr lang="en"/>
              <a:t>: traffic flow      </a:t>
            </a:r>
            <a:r>
              <a:rPr i="1" lang="en"/>
              <a:t>V</a:t>
            </a:r>
            <a:r>
              <a:rPr lang="en"/>
              <a:t>: speed       </a:t>
            </a:r>
            <a:r>
              <a:rPr i="1" lang="en"/>
              <a:t>D</a:t>
            </a:r>
            <a:r>
              <a:rPr lang="en"/>
              <a:t>: traffic density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67"/>
          <p:cNvGrpSpPr/>
          <p:nvPr/>
        </p:nvGrpSpPr>
        <p:grpSpPr>
          <a:xfrm>
            <a:off x="-1546559" y="1221161"/>
            <a:ext cx="4118734" cy="3222815"/>
            <a:chOff x="-1089359" y="1221161"/>
            <a:chExt cx="4118734" cy="3222815"/>
          </a:xfrm>
        </p:grpSpPr>
        <p:grpSp>
          <p:nvGrpSpPr>
            <p:cNvPr id="1471" name="Google Shape;1471;p67"/>
            <p:cNvGrpSpPr/>
            <p:nvPr/>
          </p:nvGrpSpPr>
          <p:grpSpPr>
            <a:xfrm>
              <a:off x="-1089359" y="1221161"/>
              <a:ext cx="3298617" cy="1621530"/>
              <a:chOff x="607091" y="1760986"/>
              <a:chExt cx="3298617" cy="1621530"/>
            </a:xfrm>
          </p:grpSpPr>
          <p:sp>
            <p:nvSpPr>
              <p:cNvPr id="1472" name="Google Shape;1472;p67"/>
              <p:cNvSpPr/>
              <p:nvPr/>
            </p:nvSpPr>
            <p:spPr>
              <a:xfrm>
                <a:off x="607091" y="2117564"/>
                <a:ext cx="1151377" cy="1248368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67"/>
              <p:cNvSpPr/>
              <p:nvPr/>
            </p:nvSpPr>
            <p:spPr>
              <a:xfrm>
                <a:off x="1806815" y="1760986"/>
                <a:ext cx="2098893" cy="1621530"/>
              </a:xfrm>
              <a:custGeom>
                <a:rect b="b" l="l" r="r" t="t"/>
                <a:pathLst>
                  <a:path extrusionOk="0" h="6424" w="8315">
                    <a:moveTo>
                      <a:pt x="2115" y="0"/>
                    </a:moveTo>
                    <a:lnTo>
                      <a:pt x="676" y="778"/>
                    </a:lnTo>
                    <a:lnTo>
                      <a:pt x="676" y="2644"/>
                    </a:lnTo>
                    <a:lnTo>
                      <a:pt x="282" y="2644"/>
                    </a:lnTo>
                    <a:lnTo>
                      <a:pt x="282" y="3916"/>
                    </a:lnTo>
                    <a:lnTo>
                      <a:pt x="1" y="3916"/>
                    </a:lnTo>
                    <a:lnTo>
                      <a:pt x="1" y="6424"/>
                    </a:lnTo>
                    <a:lnTo>
                      <a:pt x="676" y="6424"/>
                    </a:lnTo>
                    <a:lnTo>
                      <a:pt x="676" y="5176"/>
                    </a:lnTo>
                    <a:lnTo>
                      <a:pt x="1394" y="5176"/>
                    </a:lnTo>
                    <a:lnTo>
                      <a:pt x="1394" y="6424"/>
                    </a:lnTo>
                    <a:lnTo>
                      <a:pt x="8314" y="6424"/>
                    </a:lnTo>
                    <a:lnTo>
                      <a:pt x="8314" y="3916"/>
                    </a:lnTo>
                    <a:lnTo>
                      <a:pt x="7888" y="3916"/>
                    </a:lnTo>
                    <a:lnTo>
                      <a:pt x="7888" y="2644"/>
                    </a:lnTo>
                    <a:lnTo>
                      <a:pt x="7494" y="2644"/>
                    </a:lnTo>
                    <a:lnTo>
                      <a:pt x="7494" y="0"/>
                    </a:lnTo>
                    <a:lnTo>
                      <a:pt x="6052" y="778"/>
                    </a:lnTo>
                    <a:lnTo>
                      <a:pt x="6052" y="2644"/>
                    </a:lnTo>
                    <a:lnTo>
                      <a:pt x="5660" y="2644"/>
                    </a:lnTo>
                    <a:lnTo>
                      <a:pt x="5660" y="3916"/>
                    </a:lnTo>
                    <a:lnTo>
                      <a:pt x="5188" y="3916"/>
                    </a:lnTo>
                    <a:lnTo>
                      <a:pt x="5188" y="2644"/>
                    </a:lnTo>
                    <a:lnTo>
                      <a:pt x="4793" y="2644"/>
                    </a:lnTo>
                    <a:lnTo>
                      <a:pt x="4793" y="0"/>
                    </a:lnTo>
                    <a:lnTo>
                      <a:pt x="3352" y="778"/>
                    </a:lnTo>
                    <a:lnTo>
                      <a:pt x="3352" y="2644"/>
                    </a:lnTo>
                    <a:lnTo>
                      <a:pt x="2960" y="2644"/>
                    </a:lnTo>
                    <a:lnTo>
                      <a:pt x="2960" y="3916"/>
                    </a:lnTo>
                    <a:lnTo>
                      <a:pt x="2509" y="3916"/>
                    </a:lnTo>
                    <a:lnTo>
                      <a:pt x="2509" y="2644"/>
                    </a:lnTo>
                    <a:lnTo>
                      <a:pt x="2115" y="2644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4" name="Google Shape;1474;p67"/>
            <p:cNvGrpSpPr/>
            <p:nvPr/>
          </p:nvGrpSpPr>
          <p:grpSpPr>
            <a:xfrm>
              <a:off x="491825" y="2726476"/>
              <a:ext cx="1111698" cy="1556231"/>
              <a:chOff x="3344000" y="1575983"/>
              <a:chExt cx="1009625" cy="1413342"/>
            </a:xfrm>
          </p:grpSpPr>
          <p:sp>
            <p:nvSpPr>
              <p:cNvPr id="1475" name="Google Shape;1475;p67"/>
              <p:cNvSpPr/>
              <p:nvPr/>
            </p:nvSpPr>
            <p:spPr>
              <a:xfrm>
                <a:off x="3801725" y="1575983"/>
                <a:ext cx="258792" cy="254096"/>
              </a:xfrm>
              <a:custGeom>
                <a:rect b="b" l="l" r="r" t="t"/>
                <a:pathLst>
                  <a:path extrusionOk="0" h="11928" w="12147">
                    <a:moveTo>
                      <a:pt x="6074" y="0"/>
                    </a:moveTo>
                    <a:cubicBezTo>
                      <a:pt x="3046" y="0"/>
                      <a:pt x="18" y="1989"/>
                      <a:pt x="1" y="5965"/>
                    </a:cubicBezTo>
                    <a:cubicBezTo>
                      <a:pt x="18" y="9940"/>
                      <a:pt x="3046" y="11927"/>
                      <a:pt x="6074" y="11927"/>
                    </a:cubicBezTo>
                    <a:cubicBezTo>
                      <a:pt x="9102" y="11927"/>
                      <a:pt x="12129" y="9940"/>
                      <a:pt x="12147" y="5965"/>
                    </a:cubicBezTo>
                    <a:cubicBezTo>
                      <a:pt x="12129" y="1989"/>
                      <a:pt x="9102" y="0"/>
                      <a:pt x="6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67"/>
              <p:cNvSpPr/>
              <p:nvPr/>
            </p:nvSpPr>
            <p:spPr>
              <a:xfrm>
                <a:off x="3344000" y="1834375"/>
                <a:ext cx="1009625" cy="1154950"/>
              </a:xfrm>
              <a:custGeom>
                <a:rect b="b" l="l" r="r" t="t"/>
                <a:pathLst>
                  <a:path extrusionOk="0" h="46198" w="40385">
                    <a:moveTo>
                      <a:pt x="17988" y="1"/>
                    </a:moveTo>
                    <a:cubicBezTo>
                      <a:pt x="17378" y="1"/>
                      <a:pt x="16908" y="97"/>
                      <a:pt x="16671" y="338"/>
                    </a:cubicBezTo>
                    <a:cubicBezTo>
                      <a:pt x="15979" y="979"/>
                      <a:pt x="7885" y="5764"/>
                      <a:pt x="7868" y="6742"/>
                    </a:cubicBezTo>
                    <a:lnTo>
                      <a:pt x="4649" y="14499"/>
                    </a:lnTo>
                    <a:cubicBezTo>
                      <a:pt x="3959" y="16086"/>
                      <a:pt x="5194" y="17932"/>
                      <a:pt x="6895" y="17932"/>
                    </a:cubicBezTo>
                    <a:cubicBezTo>
                      <a:pt x="6910" y="17932"/>
                      <a:pt x="6926" y="17932"/>
                      <a:pt x="6941" y="17932"/>
                    </a:cubicBezTo>
                    <a:cubicBezTo>
                      <a:pt x="7006" y="17940"/>
                      <a:pt x="7069" y="17944"/>
                      <a:pt x="7132" y="17944"/>
                    </a:cubicBezTo>
                    <a:cubicBezTo>
                      <a:pt x="9749" y="17944"/>
                      <a:pt x="11129" y="10905"/>
                      <a:pt x="12171" y="9342"/>
                    </a:cubicBezTo>
                    <a:lnTo>
                      <a:pt x="15855" y="6849"/>
                    </a:lnTo>
                    <a:lnTo>
                      <a:pt x="15855" y="6849"/>
                    </a:lnTo>
                    <a:cubicBezTo>
                      <a:pt x="15321" y="9466"/>
                      <a:pt x="14271" y="14499"/>
                      <a:pt x="13755" y="16920"/>
                    </a:cubicBezTo>
                    <a:lnTo>
                      <a:pt x="10963" y="28463"/>
                    </a:lnTo>
                    <a:lnTo>
                      <a:pt x="1268" y="41092"/>
                    </a:lnTo>
                    <a:cubicBezTo>
                      <a:pt x="1" y="42624"/>
                      <a:pt x="1223" y="45076"/>
                      <a:pt x="3158" y="45076"/>
                    </a:cubicBezTo>
                    <a:cubicBezTo>
                      <a:pt x="3180" y="45076"/>
                      <a:pt x="3201" y="45075"/>
                      <a:pt x="3223" y="45075"/>
                    </a:cubicBezTo>
                    <a:cubicBezTo>
                      <a:pt x="3970" y="45075"/>
                      <a:pt x="4717" y="44737"/>
                      <a:pt x="5199" y="44114"/>
                    </a:cubicBezTo>
                    <a:lnTo>
                      <a:pt x="15215" y="31059"/>
                    </a:lnTo>
                    <a:cubicBezTo>
                      <a:pt x="15428" y="30794"/>
                      <a:pt x="15569" y="30474"/>
                      <a:pt x="15659" y="30133"/>
                    </a:cubicBezTo>
                    <a:cubicBezTo>
                      <a:pt x="15659" y="30133"/>
                      <a:pt x="16299" y="27520"/>
                      <a:pt x="16974" y="24690"/>
                    </a:cubicBezTo>
                    <a:lnTo>
                      <a:pt x="20513" y="24690"/>
                    </a:lnTo>
                    <a:lnTo>
                      <a:pt x="22169" y="30474"/>
                    </a:lnTo>
                    <a:lnTo>
                      <a:pt x="20193" y="43350"/>
                    </a:lnTo>
                    <a:cubicBezTo>
                      <a:pt x="19946" y="44818"/>
                      <a:pt x="21122" y="46198"/>
                      <a:pt x="22620" y="46198"/>
                    </a:cubicBezTo>
                    <a:cubicBezTo>
                      <a:pt x="22629" y="46198"/>
                      <a:pt x="22638" y="46197"/>
                      <a:pt x="22647" y="46197"/>
                    </a:cubicBezTo>
                    <a:cubicBezTo>
                      <a:pt x="23838" y="46197"/>
                      <a:pt x="24889" y="45326"/>
                      <a:pt x="25085" y="44097"/>
                    </a:cubicBezTo>
                    <a:lnTo>
                      <a:pt x="27147" y="30688"/>
                    </a:lnTo>
                    <a:cubicBezTo>
                      <a:pt x="27467" y="30047"/>
                      <a:pt x="25012" y="22470"/>
                      <a:pt x="24052" y="19161"/>
                    </a:cubicBezTo>
                    <a:lnTo>
                      <a:pt x="25619" y="11600"/>
                    </a:lnTo>
                    <a:lnTo>
                      <a:pt x="26758" y="15139"/>
                    </a:lnTo>
                    <a:cubicBezTo>
                      <a:pt x="27079" y="16151"/>
                      <a:pt x="28039" y="16864"/>
                      <a:pt x="29106" y="16864"/>
                    </a:cubicBezTo>
                    <a:lnTo>
                      <a:pt x="37179" y="16864"/>
                    </a:lnTo>
                    <a:cubicBezTo>
                      <a:pt x="37190" y="16864"/>
                      <a:pt x="37201" y="16864"/>
                      <a:pt x="37212" y="16864"/>
                    </a:cubicBezTo>
                    <a:cubicBezTo>
                      <a:pt x="40385" y="16864"/>
                      <a:pt x="40371" y="11903"/>
                      <a:pt x="37232" y="11903"/>
                    </a:cubicBezTo>
                    <a:cubicBezTo>
                      <a:pt x="37214" y="11903"/>
                      <a:pt x="37197" y="11903"/>
                      <a:pt x="37179" y="11903"/>
                    </a:cubicBezTo>
                    <a:lnTo>
                      <a:pt x="30921" y="11903"/>
                    </a:lnTo>
                    <a:cubicBezTo>
                      <a:pt x="30029" y="10354"/>
                      <a:pt x="28769" y="1658"/>
                      <a:pt x="26293" y="1568"/>
                    </a:cubicBezTo>
                    <a:cubicBezTo>
                      <a:pt x="25155" y="1554"/>
                      <a:pt x="20437" y="1"/>
                      <a:pt x="179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7" name="Google Shape;1477;p67"/>
            <p:cNvGrpSpPr/>
            <p:nvPr/>
          </p:nvGrpSpPr>
          <p:grpSpPr>
            <a:xfrm>
              <a:off x="2129980" y="3363913"/>
              <a:ext cx="899395" cy="1080063"/>
              <a:chOff x="2178505" y="3363913"/>
              <a:chExt cx="899395" cy="1080063"/>
            </a:xfrm>
          </p:grpSpPr>
          <p:grpSp>
            <p:nvGrpSpPr>
              <p:cNvPr id="1478" name="Google Shape;1478;p67"/>
              <p:cNvGrpSpPr/>
              <p:nvPr/>
            </p:nvGrpSpPr>
            <p:grpSpPr>
              <a:xfrm>
                <a:off x="2178505" y="3363913"/>
                <a:ext cx="479026" cy="1080063"/>
                <a:chOff x="8269928" y="582825"/>
                <a:chExt cx="654855" cy="1476504"/>
              </a:xfrm>
            </p:grpSpPr>
            <p:sp>
              <p:nvSpPr>
                <p:cNvPr id="1479" name="Google Shape;1479;p67"/>
                <p:cNvSpPr/>
                <p:nvPr/>
              </p:nvSpPr>
              <p:spPr>
                <a:xfrm>
                  <a:off x="8529367" y="1590445"/>
                  <a:ext cx="136249" cy="468884"/>
                </a:xfrm>
                <a:custGeom>
                  <a:rect b="b" l="l" r="r" t="t"/>
                  <a:pathLst>
                    <a:path extrusionOk="0" h="3376" w="981">
                      <a:moveTo>
                        <a:pt x="1" y="1"/>
                      </a:moveTo>
                      <a:lnTo>
                        <a:pt x="1" y="3376"/>
                      </a:lnTo>
                      <a:lnTo>
                        <a:pt x="981" y="3376"/>
                      </a:lnTo>
                      <a:lnTo>
                        <a:pt x="9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67"/>
                <p:cNvSpPr/>
                <p:nvPr/>
              </p:nvSpPr>
              <p:spPr>
                <a:xfrm>
                  <a:off x="8269928" y="582825"/>
                  <a:ext cx="654855" cy="1129711"/>
                </a:xfrm>
                <a:custGeom>
                  <a:rect b="b" l="l" r="r" t="t"/>
                  <a:pathLst>
                    <a:path extrusionOk="0" h="8134" w="4715">
                      <a:moveTo>
                        <a:pt x="2363" y="1"/>
                      </a:moveTo>
                      <a:cubicBezTo>
                        <a:pt x="1059" y="1"/>
                        <a:pt x="0" y="4477"/>
                        <a:pt x="0" y="5771"/>
                      </a:cubicBezTo>
                      <a:cubicBezTo>
                        <a:pt x="0" y="7075"/>
                        <a:pt x="1059" y="8133"/>
                        <a:pt x="2363" y="8133"/>
                      </a:cubicBezTo>
                      <a:cubicBezTo>
                        <a:pt x="3659" y="8133"/>
                        <a:pt x="4715" y="7075"/>
                        <a:pt x="4715" y="5771"/>
                      </a:cubicBezTo>
                      <a:cubicBezTo>
                        <a:pt x="4715" y="4477"/>
                        <a:pt x="3659" y="1"/>
                        <a:pt x="2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81" name="Google Shape;1481;p67"/>
              <p:cNvGrpSpPr/>
              <p:nvPr/>
            </p:nvGrpSpPr>
            <p:grpSpPr>
              <a:xfrm>
                <a:off x="2798146" y="3813206"/>
                <a:ext cx="279754" cy="630763"/>
                <a:chOff x="8269928" y="582825"/>
                <a:chExt cx="654855" cy="1476504"/>
              </a:xfrm>
            </p:grpSpPr>
            <p:sp>
              <p:nvSpPr>
                <p:cNvPr id="1482" name="Google Shape;1482;p67"/>
                <p:cNvSpPr/>
                <p:nvPr/>
              </p:nvSpPr>
              <p:spPr>
                <a:xfrm>
                  <a:off x="8529367" y="1590445"/>
                  <a:ext cx="136249" cy="468884"/>
                </a:xfrm>
                <a:custGeom>
                  <a:rect b="b" l="l" r="r" t="t"/>
                  <a:pathLst>
                    <a:path extrusionOk="0" h="3376" w="981">
                      <a:moveTo>
                        <a:pt x="1" y="1"/>
                      </a:moveTo>
                      <a:lnTo>
                        <a:pt x="1" y="3376"/>
                      </a:lnTo>
                      <a:lnTo>
                        <a:pt x="981" y="3376"/>
                      </a:lnTo>
                      <a:lnTo>
                        <a:pt x="9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67"/>
                <p:cNvSpPr/>
                <p:nvPr/>
              </p:nvSpPr>
              <p:spPr>
                <a:xfrm>
                  <a:off x="8269928" y="582825"/>
                  <a:ext cx="654855" cy="1129711"/>
                </a:xfrm>
                <a:custGeom>
                  <a:rect b="b" l="l" r="r" t="t"/>
                  <a:pathLst>
                    <a:path extrusionOk="0" h="8134" w="4715">
                      <a:moveTo>
                        <a:pt x="2363" y="1"/>
                      </a:moveTo>
                      <a:cubicBezTo>
                        <a:pt x="1059" y="1"/>
                        <a:pt x="0" y="4477"/>
                        <a:pt x="0" y="5771"/>
                      </a:cubicBezTo>
                      <a:cubicBezTo>
                        <a:pt x="0" y="7075"/>
                        <a:pt x="1059" y="8133"/>
                        <a:pt x="2363" y="8133"/>
                      </a:cubicBezTo>
                      <a:cubicBezTo>
                        <a:pt x="3659" y="8133"/>
                        <a:pt x="4715" y="7075"/>
                        <a:pt x="4715" y="5771"/>
                      </a:cubicBezTo>
                      <a:cubicBezTo>
                        <a:pt x="4715" y="4477"/>
                        <a:pt x="3659" y="1"/>
                        <a:pt x="2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84" name="Google Shape;1484;p67"/>
          <p:cNvSpPr txBox="1"/>
          <p:nvPr>
            <p:ph idx="1" type="subTitle"/>
          </p:nvPr>
        </p:nvSpPr>
        <p:spPr>
          <a:xfrm>
            <a:off x="1642350" y="3949875"/>
            <a:ext cx="58593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Averaged considering each output event node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𐤃t: time difference       𐤃d: spatial distance      </a:t>
            </a:r>
            <a:r>
              <a:rPr lang="en"/>
              <a:t> 𐤃s: speed difference</a:t>
            </a:r>
            <a:endParaRPr/>
          </a:p>
        </p:txBody>
      </p:sp>
      <p:grpSp>
        <p:nvGrpSpPr>
          <p:cNvPr id="1485" name="Google Shape;1485;p67"/>
          <p:cNvGrpSpPr/>
          <p:nvPr/>
        </p:nvGrpSpPr>
        <p:grpSpPr>
          <a:xfrm>
            <a:off x="7748006" y="1553712"/>
            <a:ext cx="1853202" cy="3054701"/>
            <a:chOff x="7290806" y="1553712"/>
            <a:chExt cx="1853202" cy="3054701"/>
          </a:xfrm>
        </p:grpSpPr>
        <p:grpSp>
          <p:nvGrpSpPr>
            <p:cNvPr id="1486" name="Google Shape;1486;p67"/>
            <p:cNvGrpSpPr/>
            <p:nvPr/>
          </p:nvGrpSpPr>
          <p:grpSpPr>
            <a:xfrm>
              <a:off x="7333998" y="1553712"/>
              <a:ext cx="1810010" cy="1295258"/>
              <a:chOff x="7333998" y="1553712"/>
              <a:chExt cx="1810010" cy="1295258"/>
            </a:xfrm>
          </p:grpSpPr>
          <p:sp>
            <p:nvSpPr>
              <p:cNvPr id="1487" name="Google Shape;1487;p67"/>
              <p:cNvSpPr/>
              <p:nvPr/>
            </p:nvSpPr>
            <p:spPr>
              <a:xfrm>
                <a:off x="7333998" y="1559974"/>
                <a:ext cx="854781" cy="1282733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67"/>
              <p:cNvSpPr/>
              <p:nvPr/>
            </p:nvSpPr>
            <p:spPr>
              <a:xfrm>
                <a:off x="8222425" y="1553712"/>
                <a:ext cx="921583" cy="1295258"/>
              </a:xfrm>
              <a:custGeom>
                <a:rect b="b" l="l" r="r" t="t"/>
                <a:pathLst>
                  <a:path extrusionOk="0" h="8066" w="5739">
                    <a:moveTo>
                      <a:pt x="2846" y="1"/>
                    </a:moveTo>
                    <a:lnTo>
                      <a:pt x="2846" y="1450"/>
                    </a:lnTo>
                    <a:lnTo>
                      <a:pt x="0" y="1450"/>
                    </a:lnTo>
                    <a:lnTo>
                      <a:pt x="0" y="2082"/>
                    </a:lnTo>
                    <a:lnTo>
                      <a:pt x="0" y="4097"/>
                    </a:lnTo>
                    <a:lnTo>
                      <a:pt x="0" y="4726"/>
                    </a:lnTo>
                    <a:lnTo>
                      <a:pt x="0" y="8066"/>
                    </a:lnTo>
                    <a:lnTo>
                      <a:pt x="5738" y="8066"/>
                    </a:lnTo>
                    <a:lnTo>
                      <a:pt x="5738" y="4726"/>
                    </a:lnTo>
                    <a:lnTo>
                      <a:pt x="5738" y="4097"/>
                    </a:lnTo>
                    <a:lnTo>
                      <a:pt x="5738" y="2082"/>
                    </a:lnTo>
                    <a:lnTo>
                      <a:pt x="5738" y="1450"/>
                    </a:lnTo>
                    <a:lnTo>
                      <a:pt x="4534" y="1450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9" name="Google Shape;1489;p67"/>
            <p:cNvGrpSpPr/>
            <p:nvPr/>
          </p:nvGrpSpPr>
          <p:grpSpPr>
            <a:xfrm>
              <a:off x="7290806" y="3295804"/>
              <a:ext cx="1582620" cy="1312608"/>
              <a:chOff x="6021150" y="1651150"/>
              <a:chExt cx="1780225" cy="1476500"/>
            </a:xfrm>
          </p:grpSpPr>
          <p:sp>
            <p:nvSpPr>
              <p:cNvPr id="1490" name="Google Shape;1490;p67"/>
              <p:cNvSpPr/>
              <p:nvPr/>
            </p:nvSpPr>
            <p:spPr>
              <a:xfrm>
                <a:off x="6833650" y="1651150"/>
                <a:ext cx="298025" cy="298000"/>
              </a:xfrm>
              <a:custGeom>
                <a:rect b="b" l="l" r="r" t="t"/>
                <a:pathLst>
                  <a:path extrusionOk="0" h="11920" w="11921">
                    <a:moveTo>
                      <a:pt x="5961" y="0"/>
                    </a:moveTo>
                    <a:cubicBezTo>
                      <a:pt x="2669" y="0"/>
                      <a:pt x="1" y="2668"/>
                      <a:pt x="1" y="5960"/>
                    </a:cubicBezTo>
                    <a:cubicBezTo>
                      <a:pt x="1" y="9251"/>
                      <a:pt x="2669" y="11919"/>
                      <a:pt x="5961" y="11919"/>
                    </a:cubicBezTo>
                    <a:cubicBezTo>
                      <a:pt x="9252" y="11919"/>
                      <a:pt x="11920" y="9251"/>
                      <a:pt x="11920" y="5960"/>
                    </a:cubicBezTo>
                    <a:cubicBezTo>
                      <a:pt x="11920" y="2668"/>
                      <a:pt x="9252" y="0"/>
                      <a:pt x="59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67"/>
              <p:cNvSpPr/>
              <p:nvPr/>
            </p:nvSpPr>
            <p:spPr>
              <a:xfrm>
                <a:off x="6021150" y="1738325"/>
                <a:ext cx="1780225" cy="1389325"/>
              </a:xfrm>
              <a:custGeom>
                <a:rect b="b" l="l" r="r" t="t"/>
                <a:pathLst>
                  <a:path extrusionOk="0" h="55573" w="71209">
                    <a:moveTo>
                      <a:pt x="18929" y="5854"/>
                    </a:moveTo>
                    <a:lnTo>
                      <a:pt x="11975" y="12629"/>
                    </a:lnTo>
                    <a:lnTo>
                      <a:pt x="13042" y="5854"/>
                    </a:lnTo>
                    <a:close/>
                    <a:moveTo>
                      <a:pt x="26080" y="18145"/>
                    </a:moveTo>
                    <a:lnTo>
                      <a:pt x="22328" y="25671"/>
                    </a:lnTo>
                    <a:lnTo>
                      <a:pt x="20244" y="23964"/>
                    </a:lnTo>
                    <a:lnTo>
                      <a:pt x="18182" y="22004"/>
                    </a:lnTo>
                    <a:lnTo>
                      <a:pt x="26080" y="18145"/>
                    </a:lnTo>
                    <a:close/>
                    <a:moveTo>
                      <a:pt x="26383" y="1"/>
                    </a:moveTo>
                    <a:lnTo>
                      <a:pt x="10925" y="163"/>
                    </a:lnTo>
                    <a:cubicBezTo>
                      <a:pt x="9589" y="163"/>
                      <a:pt x="8453" y="1102"/>
                      <a:pt x="8184" y="2404"/>
                    </a:cubicBezTo>
                    <a:lnTo>
                      <a:pt x="6084" y="12399"/>
                    </a:lnTo>
                    <a:lnTo>
                      <a:pt x="3415" y="10213"/>
                    </a:lnTo>
                    <a:cubicBezTo>
                      <a:pt x="3211" y="10047"/>
                      <a:pt x="2940" y="9970"/>
                      <a:pt x="2652" y="9970"/>
                    </a:cubicBezTo>
                    <a:cubicBezTo>
                      <a:pt x="1491" y="9970"/>
                      <a:pt x="62" y="11214"/>
                      <a:pt x="1674" y="12825"/>
                    </a:cubicBezTo>
                    <a:lnTo>
                      <a:pt x="6156" y="16403"/>
                    </a:lnTo>
                    <a:cubicBezTo>
                      <a:pt x="6297" y="16544"/>
                      <a:pt x="6442" y="16685"/>
                      <a:pt x="6617" y="16791"/>
                    </a:cubicBezTo>
                    <a:lnTo>
                      <a:pt x="6937" y="17026"/>
                    </a:lnTo>
                    <a:lnTo>
                      <a:pt x="7241" y="17257"/>
                    </a:lnTo>
                    <a:lnTo>
                      <a:pt x="4735" y="19712"/>
                    </a:lnTo>
                    <a:cubicBezTo>
                      <a:pt x="4184" y="20245"/>
                      <a:pt x="3881" y="20975"/>
                      <a:pt x="3881" y="21722"/>
                    </a:cubicBezTo>
                    <a:lnTo>
                      <a:pt x="3881" y="38158"/>
                    </a:lnTo>
                    <a:lnTo>
                      <a:pt x="517" y="50394"/>
                    </a:lnTo>
                    <a:cubicBezTo>
                      <a:pt x="0" y="52298"/>
                      <a:pt x="1213" y="54236"/>
                      <a:pt x="3134" y="54612"/>
                    </a:cubicBezTo>
                    <a:cubicBezTo>
                      <a:pt x="3362" y="54658"/>
                      <a:pt x="3590" y="54681"/>
                      <a:pt x="3815" y="54681"/>
                    </a:cubicBezTo>
                    <a:cubicBezTo>
                      <a:pt x="5218" y="54681"/>
                      <a:pt x="6504" y="53807"/>
                      <a:pt x="6993" y="52460"/>
                    </a:cubicBezTo>
                    <a:lnTo>
                      <a:pt x="11762" y="39614"/>
                    </a:lnTo>
                    <a:lnTo>
                      <a:pt x="11762" y="27503"/>
                    </a:lnTo>
                    <a:lnTo>
                      <a:pt x="20014" y="37603"/>
                    </a:lnTo>
                    <a:lnTo>
                      <a:pt x="13094" y="50180"/>
                    </a:lnTo>
                    <a:cubicBezTo>
                      <a:pt x="12167" y="51854"/>
                      <a:pt x="12773" y="53971"/>
                      <a:pt x="14447" y="54876"/>
                    </a:cubicBezTo>
                    <a:cubicBezTo>
                      <a:pt x="14973" y="55163"/>
                      <a:pt x="15541" y="55299"/>
                      <a:pt x="16101" y="55299"/>
                    </a:cubicBezTo>
                    <a:cubicBezTo>
                      <a:pt x="17315" y="55299"/>
                      <a:pt x="18492" y="54658"/>
                      <a:pt x="19126" y="53527"/>
                    </a:cubicBezTo>
                    <a:lnTo>
                      <a:pt x="27963" y="37518"/>
                    </a:lnTo>
                    <a:cubicBezTo>
                      <a:pt x="28479" y="36557"/>
                      <a:pt x="28411" y="35383"/>
                      <a:pt x="27771" y="34491"/>
                    </a:cubicBezTo>
                    <a:lnTo>
                      <a:pt x="26170" y="32288"/>
                    </a:lnTo>
                    <a:lnTo>
                      <a:pt x="42034" y="44899"/>
                    </a:lnTo>
                    <a:cubicBezTo>
                      <a:pt x="40006" y="45395"/>
                      <a:pt x="38478" y="47141"/>
                      <a:pt x="38388" y="49220"/>
                    </a:cubicBezTo>
                    <a:cubicBezTo>
                      <a:pt x="37803" y="48742"/>
                      <a:pt x="37035" y="48421"/>
                      <a:pt x="36202" y="48421"/>
                    </a:cubicBezTo>
                    <a:cubicBezTo>
                      <a:pt x="34349" y="48421"/>
                      <a:pt x="32855" y="49860"/>
                      <a:pt x="32855" y="51640"/>
                    </a:cubicBezTo>
                    <a:cubicBezTo>
                      <a:pt x="32855" y="51926"/>
                      <a:pt x="31096" y="52528"/>
                      <a:pt x="30845" y="52635"/>
                    </a:cubicBezTo>
                    <a:cubicBezTo>
                      <a:pt x="28817" y="53561"/>
                      <a:pt x="27536" y="55572"/>
                      <a:pt x="27536" y="55572"/>
                    </a:cubicBezTo>
                    <a:lnTo>
                      <a:pt x="71209" y="55572"/>
                    </a:lnTo>
                    <a:cubicBezTo>
                      <a:pt x="71209" y="55572"/>
                      <a:pt x="70193" y="53314"/>
                      <a:pt x="69553" y="52831"/>
                    </a:cubicBezTo>
                    <a:cubicBezTo>
                      <a:pt x="68935" y="52371"/>
                      <a:pt x="68460" y="52249"/>
                      <a:pt x="68118" y="52249"/>
                    </a:cubicBezTo>
                    <a:cubicBezTo>
                      <a:pt x="67734" y="52249"/>
                      <a:pt x="67515" y="52402"/>
                      <a:pt x="67444" y="52402"/>
                    </a:cubicBezTo>
                    <a:cubicBezTo>
                      <a:pt x="67427" y="52402"/>
                      <a:pt x="67418" y="52393"/>
                      <a:pt x="67418" y="52370"/>
                    </a:cubicBezTo>
                    <a:cubicBezTo>
                      <a:pt x="67418" y="50590"/>
                      <a:pt x="65924" y="49151"/>
                      <a:pt x="64075" y="49151"/>
                    </a:cubicBezTo>
                    <a:cubicBezTo>
                      <a:pt x="63738" y="49151"/>
                      <a:pt x="63418" y="49220"/>
                      <a:pt x="63098" y="49309"/>
                    </a:cubicBezTo>
                    <a:cubicBezTo>
                      <a:pt x="63115" y="49220"/>
                      <a:pt x="63132" y="49151"/>
                      <a:pt x="63132" y="49062"/>
                    </a:cubicBezTo>
                    <a:cubicBezTo>
                      <a:pt x="63132" y="46483"/>
                      <a:pt x="60963" y="44383"/>
                      <a:pt x="58274" y="44383"/>
                    </a:cubicBezTo>
                    <a:cubicBezTo>
                      <a:pt x="57953" y="44383"/>
                      <a:pt x="57672" y="44417"/>
                      <a:pt x="57369" y="44472"/>
                    </a:cubicBezTo>
                    <a:cubicBezTo>
                      <a:pt x="57031" y="41855"/>
                      <a:pt x="54346" y="39793"/>
                      <a:pt x="51016" y="39793"/>
                    </a:cubicBezTo>
                    <a:cubicBezTo>
                      <a:pt x="47921" y="39793"/>
                      <a:pt x="45325" y="41591"/>
                      <a:pt x="44740" y="43990"/>
                    </a:cubicBezTo>
                    <a:lnTo>
                      <a:pt x="27058" y="29531"/>
                    </a:lnTo>
                    <a:lnTo>
                      <a:pt x="35079" y="13201"/>
                    </a:lnTo>
                    <a:cubicBezTo>
                      <a:pt x="35523" y="12292"/>
                      <a:pt x="35455" y="11207"/>
                      <a:pt x="34883" y="10371"/>
                    </a:cubicBezTo>
                    <a:lnTo>
                      <a:pt x="28765" y="1248"/>
                    </a:lnTo>
                    <a:cubicBezTo>
                      <a:pt x="28232" y="462"/>
                      <a:pt x="27344" y="1"/>
                      <a:pt x="26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2" name="Google Shape;1492;p67"/>
            <p:cNvSpPr/>
            <p:nvPr/>
          </p:nvSpPr>
          <p:spPr>
            <a:xfrm>
              <a:off x="7924900" y="2224125"/>
              <a:ext cx="800925" cy="1597000"/>
            </a:xfrm>
            <a:custGeom>
              <a:rect b="b" l="l" r="r" t="t"/>
              <a:pathLst>
                <a:path extrusionOk="0" h="63880" w="32037">
                  <a:moveTo>
                    <a:pt x="8057" y="1"/>
                  </a:moveTo>
                  <a:lnTo>
                    <a:pt x="1939" y="39"/>
                  </a:lnTo>
                  <a:cubicBezTo>
                    <a:pt x="1619" y="39"/>
                    <a:pt x="1316" y="107"/>
                    <a:pt x="1051" y="253"/>
                  </a:cubicBezTo>
                  <a:cubicBezTo>
                    <a:pt x="1051" y="253"/>
                    <a:pt x="1034" y="253"/>
                    <a:pt x="1034" y="270"/>
                  </a:cubicBezTo>
                  <a:lnTo>
                    <a:pt x="1013" y="270"/>
                  </a:lnTo>
                  <a:cubicBezTo>
                    <a:pt x="944" y="304"/>
                    <a:pt x="872" y="359"/>
                    <a:pt x="799" y="411"/>
                  </a:cubicBezTo>
                  <a:cubicBezTo>
                    <a:pt x="321" y="748"/>
                    <a:pt x="18" y="1303"/>
                    <a:pt x="1" y="1922"/>
                  </a:cubicBezTo>
                  <a:lnTo>
                    <a:pt x="1" y="1994"/>
                  </a:lnTo>
                  <a:lnTo>
                    <a:pt x="1" y="2208"/>
                  </a:lnTo>
                  <a:lnTo>
                    <a:pt x="1" y="3275"/>
                  </a:lnTo>
                  <a:cubicBezTo>
                    <a:pt x="1" y="3685"/>
                    <a:pt x="500" y="3950"/>
                    <a:pt x="748" y="4022"/>
                  </a:cubicBezTo>
                  <a:cubicBezTo>
                    <a:pt x="1760" y="4270"/>
                    <a:pt x="3237" y="4415"/>
                    <a:pt x="4770" y="4415"/>
                  </a:cubicBezTo>
                  <a:cubicBezTo>
                    <a:pt x="6422" y="4415"/>
                    <a:pt x="8112" y="4253"/>
                    <a:pt x="9286" y="3971"/>
                  </a:cubicBezTo>
                  <a:cubicBezTo>
                    <a:pt x="9551" y="3898"/>
                    <a:pt x="10033" y="3630"/>
                    <a:pt x="10033" y="3224"/>
                  </a:cubicBezTo>
                  <a:lnTo>
                    <a:pt x="10033" y="3117"/>
                  </a:lnTo>
                  <a:lnTo>
                    <a:pt x="20582" y="3117"/>
                  </a:lnTo>
                  <a:cubicBezTo>
                    <a:pt x="24369" y="3117"/>
                    <a:pt x="27447" y="6191"/>
                    <a:pt x="27447" y="9982"/>
                  </a:cubicBezTo>
                  <a:lnTo>
                    <a:pt x="27447" y="42444"/>
                  </a:lnTo>
                  <a:cubicBezTo>
                    <a:pt x="26756" y="42730"/>
                    <a:pt x="26222" y="43354"/>
                    <a:pt x="26077" y="44101"/>
                  </a:cubicBezTo>
                  <a:cubicBezTo>
                    <a:pt x="26060" y="44242"/>
                    <a:pt x="26043" y="44383"/>
                    <a:pt x="26043" y="44528"/>
                  </a:cubicBezTo>
                  <a:lnTo>
                    <a:pt x="26043" y="60998"/>
                  </a:lnTo>
                  <a:lnTo>
                    <a:pt x="25543" y="60998"/>
                  </a:lnTo>
                  <a:cubicBezTo>
                    <a:pt x="25402" y="60998"/>
                    <a:pt x="25278" y="61105"/>
                    <a:pt x="25278" y="61246"/>
                  </a:cubicBezTo>
                  <a:lnTo>
                    <a:pt x="25278" y="61263"/>
                  </a:lnTo>
                  <a:lnTo>
                    <a:pt x="25278" y="62437"/>
                  </a:lnTo>
                  <a:lnTo>
                    <a:pt x="24834" y="62437"/>
                  </a:lnTo>
                  <a:cubicBezTo>
                    <a:pt x="24689" y="62437"/>
                    <a:pt x="24565" y="62565"/>
                    <a:pt x="24565" y="62723"/>
                  </a:cubicBezTo>
                  <a:lnTo>
                    <a:pt x="24565" y="63880"/>
                  </a:lnTo>
                  <a:lnTo>
                    <a:pt x="32036" y="63880"/>
                  </a:lnTo>
                  <a:lnTo>
                    <a:pt x="32036" y="62723"/>
                  </a:lnTo>
                  <a:cubicBezTo>
                    <a:pt x="32036" y="62565"/>
                    <a:pt x="31913" y="62437"/>
                    <a:pt x="31750" y="62437"/>
                  </a:cubicBezTo>
                  <a:lnTo>
                    <a:pt x="31323" y="62437"/>
                  </a:lnTo>
                  <a:lnTo>
                    <a:pt x="31323" y="61263"/>
                  </a:lnTo>
                  <a:lnTo>
                    <a:pt x="31323" y="61246"/>
                  </a:lnTo>
                  <a:cubicBezTo>
                    <a:pt x="31323" y="61105"/>
                    <a:pt x="31200" y="60998"/>
                    <a:pt x="31059" y="60998"/>
                  </a:cubicBezTo>
                  <a:lnTo>
                    <a:pt x="30559" y="60998"/>
                  </a:lnTo>
                  <a:lnTo>
                    <a:pt x="30559" y="44528"/>
                  </a:lnTo>
                  <a:cubicBezTo>
                    <a:pt x="30559" y="44383"/>
                    <a:pt x="30542" y="44242"/>
                    <a:pt x="30525" y="44101"/>
                  </a:cubicBezTo>
                  <a:cubicBezTo>
                    <a:pt x="30384" y="43332"/>
                    <a:pt x="29851" y="42713"/>
                    <a:pt x="29138" y="42427"/>
                  </a:cubicBezTo>
                  <a:lnTo>
                    <a:pt x="29138" y="9465"/>
                  </a:lnTo>
                  <a:cubicBezTo>
                    <a:pt x="29138" y="5038"/>
                    <a:pt x="25543" y="1427"/>
                    <a:pt x="21099" y="1427"/>
                  </a:cubicBezTo>
                  <a:lnTo>
                    <a:pt x="9961" y="1427"/>
                  </a:lnTo>
                  <a:cubicBezTo>
                    <a:pt x="9910" y="1281"/>
                    <a:pt x="9854" y="1141"/>
                    <a:pt x="9786" y="1000"/>
                  </a:cubicBezTo>
                  <a:cubicBezTo>
                    <a:pt x="9679" y="803"/>
                    <a:pt x="9517" y="624"/>
                    <a:pt x="9338" y="466"/>
                  </a:cubicBezTo>
                  <a:cubicBezTo>
                    <a:pt x="9000" y="180"/>
                    <a:pt x="8556" y="1"/>
                    <a:pt x="80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3" name="Google Shape;1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567" y="1924000"/>
            <a:ext cx="899201" cy="268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832" y="1920075"/>
            <a:ext cx="899208" cy="26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9425" y="3086100"/>
            <a:ext cx="31051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67"/>
          <p:cNvSpPr txBox="1"/>
          <p:nvPr>
            <p:ph type="title"/>
          </p:nvPr>
        </p:nvSpPr>
        <p:spPr>
          <a:xfrm>
            <a:off x="720000" y="434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Explanation Phase - Global Search Details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497" name="Google Shape;1497;p67"/>
          <p:cNvSpPr txBox="1"/>
          <p:nvPr/>
        </p:nvSpPr>
        <p:spPr>
          <a:xfrm>
            <a:off x="720000" y="1533000"/>
            <a:ext cx="5490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Input node correlation with output node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98" name="Google Shape;1498;p67"/>
          <p:cNvSpPr txBox="1"/>
          <p:nvPr>
            <p:ph idx="1" type="subTitle"/>
          </p:nvPr>
        </p:nvSpPr>
        <p:spPr>
          <a:xfrm>
            <a:off x="2129425" y="2145900"/>
            <a:ext cx="21714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Localized Spatial Correlation Score</a:t>
            </a:r>
            <a:endParaRPr/>
          </a:p>
        </p:txBody>
      </p:sp>
      <p:sp>
        <p:nvSpPr>
          <p:cNvPr id="1499" name="Google Shape;1499;p67"/>
          <p:cNvSpPr txBox="1"/>
          <p:nvPr>
            <p:ph idx="1" type="subTitle"/>
          </p:nvPr>
        </p:nvSpPr>
        <p:spPr>
          <a:xfrm>
            <a:off x="3964325" y="2145900"/>
            <a:ext cx="21714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</a:t>
            </a:r>
            <a:r>
              <a:rPr lang="en"/>
              <a:t>Correlation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sp>
        <p:nvSpPr>
          <p:cNvPr id="1500" name="Google Shape;1500;p67"/>
          <p:cNvSpPr/>
          <p:nvPr/>
        </p:nvSpPr>
        <p:spPr>
          <a:xfrm rot="-5400000">
            <a:off x="4894485" y="1811850"/>
            <a:ext cx="311100" cy="2237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01" name="Google Shape;1501;p67"/>
          <p:cNvSpPr/>
          <p:nvPr/>
        </p:nvSpPr>
        <p:spPr>
          <a:xfrm rot="-5400000">
            <a:off x="3059582" y="2637750"/>
            <a:ext cx="311100" cy="585600"/>
          </a:xfrm>
          <a:prstGeom prst="rightBrace">
            <a:avLst>
              <a:gd fmla="val 33821" name="adj1"/>
              <a:gd fmla="val 51788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Phase - Monte Carlo Tree Search Details</a:t>
            </a:r>
            <a:endParaRPr/>
          </a:p>
        </p:txBody>
      </p:sp>
      <p:grpSp>
        <p:nvGrpSpPr>
          <p:cNvPr id="1507" name="Google Shape;1507;p68"/>
          <p:cNvGrpSpPr/>
          <p:nvPr/>
        </p:nvGrpSpPr>
        <p:grpSpPr>
          <a:xfrm>
            <a:off x="3463161" y="1426379"/>
            <a:ext cx="698758" cy="659314"/>
            <a:chOff x="5758117" y="1535744"/>
            <a:chExt cx="1394171" cy="1315471"/>
          </a:xfrm>
        </p:grpSpPr>
        <p:sp>
          <p:nvSpPr>
            <p:cNvPr id="1508" name="Google Shape;1508;p68"/>
            <p:cNvSpPr/>
            <p:nvPr/>
          </p:nvSpPr>
          <p:spPr>
            <a:xfrm rot="5400000">
              <a:off x="5797466" y="1496395"/>
              <a:ext cx="1315471" cy="1394171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09" name="Google Shape;1509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6956" y="1630352"/>
              <a:ext cx="1156475" cy="11564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10" name="Google Shape;1510;p68"/>
          <p:cNvCxnSpPr>
            <a:endCxn id="1511" idx="0"/>
          </p:cNvCxnSpPr>
          <p:nvPr/>
        </p:nvCxnSpPr>
        <p:spPr>
          <a:xfrm flipH="1">
            <a:off x="3353899" y="2006086"/>
            <a:ext cx="254700" cy="28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2" name="Google Shape;1512;p68"/>
          <p:cNvCxnSpPr>
            <a:endCxn id="1513" idx="1"/>
          </p:cNvCxnSpPr>
          <p:nvPr/>
        </p:nvCxnSpPr>
        <p:spPr>
          <a:xfrm>
            <a:off x="4036691" y="2006202"/>
            <a:ext cx="350100" cy="25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14" name="Google Shape;1514;p68"/>
          <p:cNvGrpSpPr/>
          <p:nvPr/>
        </p:nvGrpSpPr>
        <p:grpSpPr>
          <a:xfrm>
            <a:off x="4102080" y="2219955"/>
            <a:ext cx="698758" cy="659314"/>
            <a:chOff x="5758117" y="1535744"/>
            <a:chExt cx="1394171" cy="1315471"/>
          </a:xfrm>
        </p:grpSpPr>
        <p:sp>
          <p:nvSpPr>
            <p:cNvPr id="1515" name="Google Shape;1515;p68"/>
            <p:cNvSpPr/>
            <p:nvPr/>
          </p:nvSpPr>
          <p:spPr>
            <a:xfrm rot="5400000">
              <a:off x="5797466" y="1496395"/>
              <a:ext cx="1315471" cy="1394171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16" name="Google Shape;1516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6956" y="1630352"/>
              <a:ext cx="1156475" cy="1156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7" name="Google Shape;1517;p68"/>
          <p:cNvGrpSpPr/>
          <p:nvPr/>
        </p:nvGrpSpPr>
        <p:grpSpPr>
          <a:xfrm>
            <a:off x="3004524" y="2244268"/>
            <a:ext cx="698758" cy="659314"/>
            <a:chOff x="4363967" y="2804344"/>
            <a:chExt cx="1394171" cy="1315471"/>
          </a:xfrm>
        </p:grpSpPr>
        <p:grpSp>
          <p:nvGrpSpPr>
            <p:cNvPr id="1518" name="Google Shape;1518;p68"/>
            <p:cNvGrpSpPr/>
            <p:nvPr/>
          </p:nvGrpSpPr>
          <p:grpSpPr>
            <a:xfrm>
              <a:off x="4363967" y="2804344"/>
              <a:ext cx="1394171" cy="1315471"/>
              <a:chOff x="5758117" y="1535744"/>
              <a:chExt cx="1394171" cy="1315471"/>
            </a:xfrm>
          </p:grpSpPr>
          <p:sp>
            <p:nvSpPr>
              <p:cNvPr id="1519" name="Google Shape;1519;p68"/>
              <p:cNvSpPr/>
              <p:nvPr/>
            </p:nvSpPr>
            <p:spPr>
              <a:xfrm rot="5400000">
                <a:off x="5797466" y="1496395"/>
                <a:ext cx="1315471" cy="1394171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11" name="Google Shape;1511;p6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76956" y="1630352"/>
                <a:ext cx="1156475" cy="1156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20" name="Google Shape;1520;p68"/>
            <p:cNvSpPr/>
            <p:nvPr/>
          </p:nvSpPr>
          <p:spPr>
            <a:xfrm>
              <a:off x="5302325" y="3251253"/>
              <a:ext cx="364800" cy="364800"/>
            </a:xfrm>
            <a:prstGeom prst="ellipse">
              <a:avLst/>
            </a:prstGeom>
            <a:solidFill>
              <a:srgbClr val="435D74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1" name="Google Shape;1521;p68"/>
          <p:cNvGrpSpPr/>
          <p:nvPr/>
        </p:nvGrpSpPr>
        <p:grpSpPr>
          <a:xfrm>
            <a:off x="2296076" y="3480218"/>
            <a:ext cx="698758" cy="659314"/>
            <a:chOff x="2969817" y="4362807"/>
            <a:chExt cx="1394171" cy="1315471"/>
          </a:xfrm>
        </p:grpSpPr>
        <p:grpSp>
          <p:nvGrpSpPr>
            <p:cNvPr id="1522" name="Google Shape;1522;p68"/>
            <p:cNvGrpSpPr/>
            <p:nvPr/>
          </p:nvGrpSpPr>
          <p:grpSpPr>
            <a:xfrm>
              <a:off x="2969817" y="4362807"/>
              <a:ext cx="1394171" cy="1315471"/>
              <a:chOff x="5758117" y="1535744"/>
              <a:chExt cx="1394171" cy="1315471"/>
            </a:xfrm>
          </p:grpSpPr>
          <p:sp>
            <p:nvSpPr>
              <p:cNvPr id="1523" name="Google Shape;1523;p68"/>
              <p:cNvSpPr/>
              <p:nvPr/>
            </p:nvSpPr>
            <p:spPr>
              <a:xfrm rot="5400000">
                <a:off x="5797466" y="1496395"/>
                <a:ext cx="1315471" cy="1394171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24" name="Google Shape;1524;p6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76956" y="1630352"/>
                <a:ext cx="1156475" cy="1156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25" name="Google Shape;1525;p68"/>
            <p:cNvSpPr/>
            <p:nvPr/>
          </p:nvSpPr>
          <p:spPr>
            <a:xfrm>
              <a:off x="3932300" y="4849885"/>
              <a:ext cx="364800" cy="364800"/>
            </a:xfrm>
            <a:prstGeom prst="ellipse">
              <a:avLst/>
            </a:prstGeom>
            <a:solidFill>
              <a:srgbClr val="435D74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8"/>
            <p:cNvSpPr/>
            <p:nvPr/>
          </p:nvSpPr>
          <p:spPr>
            <a:xfrm>
              <a:off x="3088725" y="4580478"/>
              <a:ext cx="364800" cy="364800"/>
            </a:xfrm>
            <a:prstGeom prst="ellipse">
              <a:avLst/>
            </a:prstGeom>
            <a:solidFill>
              <a:srgbClr val="435D74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7" name="Google Shape;1527;p68"/>
          <p:cNvGrpSpPr/>
          <p:nvPr/>
        </p:nvGrpSpPr>
        <p:grpSpPr>
          <a:xfrm>
            <a:off x="3917119" y="3507735"/>
            <a:ext cx="698758" cy="659314"/>
            <a:chOff x="5668842" y="4362794"/>
            <a:chExt cx="1394171" cy="1315471"/>
          </a:xfrm>
        </p:grpSpPr>
        <p:grpSp>
          <p:nvGrpSpPr>
            <p:cNvPr id="1528" name="Google Shape;1528;p68"/>
            <p:cNvGrpSpPr/>
            <p:nvPr/>
          </p:nvGrpSpPr>
          <p:grpSpPr>
            <a:xfrm>
              <a:off x="5668842" y="4362794"/>
              <a:ext cx="1394171" cy="1315471"/>
              <a:chOff x="5758117" y="1535744"/>
              <a:chExt cx="1394171" cy="1315471"/>
            </a:xfrm>
          </p:grpSpPr>
          <p:sp>
            <p:nvSpPr>
              <p:cNvPr id="1529" name="Google Shape;1529;p68"/>
              <p:cNvSpPr/>
              <p:nvPr/>
            </p:nvSpPr>
            <p:spPr>
              <a:xfrm rot="5400000">
                <a:off x="5797466" y="1496395"/>
                <a:ext cx="1315471" cy="1394171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30" name="Google Shape;1530;p6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76956" y="1630352"/>
                <a:ext cx="1156475" cy="1156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31" name="Google Shape;1531;p68"/>
            <p:cNvSpPr/>
            <p:nvPr/>
          </p:nvSpPr>
          <p:spPr>
            <a:xfrm>
              <a:off x="6570525" y="4849878"/>
              <a:ext cx="364800" cy="364800"/>
            </a:xfrm>
            <a:prstGeom prst="ellipse">
              <a:avLst/>
            </a:prstGeom>
            <a:solidFill>
              <a:srgbClr val="435D74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8"/>
            <p:cNvSpPr/>
            <p:nvPr/>
          </p:nvSpPr>
          <p:spPr>
            <a:xfrm>
              <a:off x="6183525" y="4426603"/>
              <a:ext cx="364800" cy="364800"/>
            </a:xfrm>
            <a:prstGeom prst="ellipse">
              <a:avLst/>
            </a:prstGeom>
            <a:solidFill>
              <a:srgbClr val="435D74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3" name="Google Shape;1533;p68"/>
          <p:cNvSpPr txBox="1"/>
          <p:nvPr/>
        </p:nvSpPr>
        <p:spPr>
          <a:xfrm>
            <a:off x="2965113" y="3507931"/>
            <a:ext cx="79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Tree Leaf</a:t>
            </a:r>
            <a:endParaRPr sz="1000"/>
          </a:p>
        </p:txBody>
      </p:sp>
      <p:sp>
        <p:nvSpPr>
          <p:cNvPr id="1534" name="Google Shape;1534;p68"/>
          <p:cNvSpPr txBox="1"/>
          <p:nvPr/>
        </p:nvSpPr>
        <p:spPr>
          <a:xfrm>
            <a:off x="2965091" y="3783656"/>
            <a:ext cx="89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Reward: 0.9</a:t>
            </a:r>
            <a:endParaRPr b="1" sz="1000"/>
          </a:p>
        </p:txBody>
      </p:sp>
      <p:sp>
        <p:nvSpPr>
          <p:cNvPr id="1535" name="Google Shape;1535;p68"/>
          <p:cNvSpPr txBox="1"/>
          <p:nvPr/>
        </p:nvSpPr>
        <p:spPr>
          <a:xfrm>
            <a:off x="4676886" y="3510397"/>
            <a:ext cx="79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Tree Leaf</a:t>
            </a:r>
            <a:endParaRPr sz="1000"/>
          </a:p>
        </p:txBody>
      </p:sp>
      <p:sp>
        <p:nvSpPr>
          <p:cNvPr id="1536" name="Google Shape;1536;p68"/>
          <p:cNvSpPr txBox="1"/>
          <p:nvPr/>
        </p:nvSpPr>
        <p:spPr>
          <a:xfrm>
            <a:off x="4676864" y="3786130"/>
            <a:ext cx="89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Reward: 0.8</a:t>
            </a:r>
            <a:endParaRPr sz="1000"/>
          </a:p>
        </p:txBody>
      </p:sp>
      <p:sp>
        <p:nvSpPr>
          <p:cNvPr id="1537" name="Google Shape;1537;p68"/>
          <p:cNvSpPr txBox="1"/>
          <p:nvPr/>
        </p:nvSpPr>
        <p:spPr>
          <a:xfrm>
            <a:off x="4271771" y="1506150"/>
            <a:ext cx="69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Tree Root</a:t>
            </a:r>
            <a:endParaRPr sz="1100"/>
          </a:p>
        </p:txBody>
      </p:sp>
      <p:sp>
        <p:nvSpPr>
          <p:cNvPr id="1538" name="Google Shape;1538;p68"/>
          <p:cNvSpPr/>
          <p:nvPr/>
        </p:nvSpPr>
        <p:spPr>
          <a:xfrm>
            <a:off x="1748212" y="3352225"/>
            <a:ext cx="936600" cy="256500"/>
          </a:xfrm>
          <a:prstGeom prst="snip2DiagRect">
            <a:avLst>
              <a:gd fmla="val 19031" name="adj1"/>
              <a:gd fmla="val 16667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292929"/>
                </a:solidFill>
              </a:rPr>
              <a:t>Objective</a:t>
            </a:r>
            <a:endParaRPr b="1" i="1" sz="1100">
              <a:solidFill>
                <a:srgbClr val="292929"/>
              </a:solidFill>
            </a:endParaRPr>
          </a:p>
        </p:txBody>
      </p:sp>
      <p:sp>
        <p:nvSpPr>
          <p:cNvPr id="1539" name="Google Shape;1539;p68"/>
          <p:cNvSpPr txBox="1"/>
          <p:nvPr/>
        </p:nvSpPr>
        <p:spPr>
          <a:xfrm>
            <a:off x="565675" y="2291820"/>
            <a:ext cx="840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Input subgraph cut </a:t>
            </a:r>
            <a:r>
              <a:rPr lang="en" sz="1000"/>
              <a:t>by Global Search</a:t>
            </a:r>
            <a:endParaRPr sz="1000"/>
          </a:p>
        </p:txBody>
      </p:sp>
      <p:sp>
        <p:nvSpPr>
          <p:cNvPr id="1513" name="Google Shape;1513;p68"/>
          <p:cNvSpPr/>
          <p:nvPr/>
        </p:nvSpPr>
        <p:spPr>
          <a:xfrm>
            <a:off x="4359991" y="2236803"/>
            <a:ext cx="183000" cy="183000"/>
          </a:xfrm>
          <a:prstGeom prst="ellipse">
            <a:avLst/>
          </a:prstGeom>
          <a:solidFill>
            <a:srgbClr val="435D74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0" name="Google Shape;1540;p68"/>
          <p:cNvCxnSpPr/>
          <p:nvPr/>
        </p:nvCxnSpPr>
        <p:spPr>
          <a:xfrm flipH="1" rot="-5400000">
            <a:off x="2806593" y="4010819"/>
            <a:ext cx="457200" cy="766800"/>
          </a:xfrm>
          <a:prstGeom prst="curvedConnector2">
            <a:avLst/>
          </a:prstGeom>
          <a:noFill/>
          <a:ln cap="flat" cmpd="sng" w="76200">
            <a:solidFill>
              <a:srgbClr val="EB724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1" name="Google Shape;1541;p68"/>
          <p:cNvCxnSpPr>
            <a:stCxn id="1542" idx="0"/>
            <a:endCxn id="1509" idx="1"/>
          </p:cNvCxnSpPr>
          <p:nvPr/>
        </p:nvCxnSpPr>
        <p:spPr>
          <a:xfrm rot="-5400000">
            <a:off x="2540605" y="1268712"/>
            <a:ext cx="487200" cy="1476900"/>
          </a:xfrm>
          <a:prstGeom prst="curvedConnector2">
            <a:avLst/>
          </a:prstGeom>
          <a:noFill/>
          <a:ln cap="flat" cmpd="sng" w="76200">
            <a:solidFill>
              <a:srgbClr val="EB724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42" name="Google Shape;1542;p68"/>
          <p:cNvPicPr preferRelativeResize="0"/>
          <p:nvPr/>
        </p:nvPicPr>
        <p:blipFill rotWithShape="1">
          <a:blip r:embed="rId4">
            <a:alphaModFix/>
          </a:blip>
          <a:srcRect b="0" l="8710" r="8957" t="0"/>
          <a:stretch/>
        </p:blipFill>
        <p:spPr>
          <a:xfrm>
            <a:off x="1495105" y="2250762"/>
            <a:ext cx="1101300" cy="75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43" name="Google Shape;1543;p68"/>
          <p:cNvCxnSpPr/>
          <p:nvPr/>
        </p:nvCxnSpPr>
        <p:spPr>
          <a:xfrm>
            <a:off x="3596589" y="2835450"/>
            <a:ext cx="445800" cy="721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44" name="Google Shape;1544;p68"/>
          <p:cNvCxnSpPr/>
          <p:nvPr/>
        </p:nvCxnSpPr>
        <p:spPr>
          <a:xfrm flipH="1">
            <a:off x="2684780" y="2851529"/>
            <a:ext cx="467400" cy="695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45" name="Google Shape;1545;p68"/>
          <p:cNvSpPr txBox="1"/>
          <p:nvPr/>
        </p:nvSpPr>
        <p:spPr>
          <a:xfrm>
            <a:off x="4519931" y="4361790"/>
            <a:ext cx="84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Important Subgraph</a:t>
            </a:r>
            <a:endParaRPr sz="1000"/>
          </a:p>
        </p:txBody>
      </p:sp>
      <p:sp>
        <p:nvSpPr>
          <p:cNvPr id="1546" name="Google Shape;1546;p68"/>
          <p:cNvSpPr txBox="1"/>
          <p:nvPr/>
        </p:nvSpPr>
        <p:spPr>
          <a:xfrm>
            <a:off x="5537675" y="2006075"/>
            <a:ext cx="28869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Perform several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rollouts (simulations)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from the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root to a leaf.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Root: input subgraph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by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global heuristic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Branching: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remove traffic node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from parent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eaf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candidate important subgraphs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Important subgraph: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leaf with largest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reward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7" name="Google Shape;1547;p68"/>
          <p:cNvPicPr preferRelativeResize="0"/>
          <p:nvPr/>
        </p:nvPicPr>
        <p:blipFill rotWithShape="1">
          <a:blip r:embed="rId5">
            <a:alphaModFix/>
          </a:blip>
          <a:srcRect b="0" l="12688" r="12275" t="0"/>
          <a:stretch/>
        </p:blipFill>
        <p:spPr>
          <a:xfrm>
            <a:off x="3522651" y="4231152"/>
            <a:ext cx="1101300" cy="75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Phase - Monte Carlo Tree Search Details</a:t>
            </a:r>
            <a:endParaRPr/>
          </a:p>
        </p:txBody>
      </p:sp>
      <p:grpSp>
        <p:nvGrpSpPr>
          <p:cNvPr id="1553" name="Google Shape;1553;p69"/>
          <p:cNvGrpSpPr/>
          <p:nvPr/>
        </p:nvGrpSpPr>
        <p:grpSpPr>
          <a:xfrm>
            <a:off x="3566287" y="2404646"/>
            <a:ext cx="731243" cy="689965"/>
            <a:chOff x="5758117" y="1535744"/>
            <a:chExt cx="1394171" cy="1315471"/>
          </a:xfrm>
        </p:grpSpPr>
        <p:sp>
          <p:nvSpPr>
            <p:cNvPr id="1554" name="Google Shape;1554;p69"/>
            <p:cNvSpPr/>
            <p:nvPr/>
          </p:nvSpPr>
          <p:spPr>
            <a:xfrm rot="5400000">
              <a:off x="5797466" y="1496395"/>
              <a:ext cx="1315471" cy="1394171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5" name="Google Shape;1555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6956" y="1630352"/>
              <a:ext cx="1156475" cy="115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6" name="Google Shape;1556;p69"/>
          <p:cNvSpPr txBox="1"/>
          <p:nvPr/>
        </p:nvSpPr>
        <p:spPr>
          <a:xfrm>
            <a:off x="4331392" y="2488024"/>
            <a:ext cx="48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Tree Root</a:t>
            </a:r>
            <a:endParaRPr sz="1100"/>
          </a:p>
        </p:txBody>
      </p:sp>
      <p:sp>
        <p:nvSpPr>
          <p:cNvPr id="1557" name="Google Shape;1557;p69"/>
          <p:cNvSpPr txBox="1"/>
          <p:nvPr/>
        </p:nvSpPr>
        <p:spPr>
          <a:xfrm>
            <a:off x="1306124" y="3283775"/>
            <a:ext cx="115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Subgraph of Input Network by Global Heuristic</a:t>
            </a:r>
            <a:endParaRPr sz="1000"/>
          </a:p>
        </p:txBody>
      </p:sp>
      <p:pic>
        <p:nvPicPr>
          <p:cNvPr id="1558" name="Google Shape;1558;p69"/>
          <p:cNvPicPr preferRelativeResize="0"/>
          <p:nvPr/>
        </p:nvPicPr>
        <p:blipFill rotWithShape="1">
          <a:blip r:embed="rId4">
            <a:alphaModFix/>
          </a:blip>
          <a:srcRect b="0" l="8710" r="8957" t="0"/>
          <a:stretch/>
        </p:blipFill>
        <p:spPr>
          <a:xfrm>
            <a:off x="1306125" y="2355263"/>
            <a:ext cx="1152300" cy="78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9" name="Google Shape;1559;p69"/>
          <p:cNvSpPr txBox="1"/>
          <p:nvPr/>
        </p:nvSpPr>
        <p:spPr>
          <a:xfrm>
            <a:off x="5537150" y="2349200"/>
            <a:ext cx="28869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tree root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is set as the input nodes selected by the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global heuristic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0" name="Google Shape;1560;p69"/>
          <p:cNvSpPr txBox="1"/>
          <p:nvPr/>
        </p:nvSpPr>
        <p:spPr>
          <a:xfrm>
            <a:off x="5537150" y="1929238"/>
            <a:ext cx="28869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Initialization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561" name="Google Shape;1561;p69"/>
          <p:cNvCxnSpPr>
            <a:stCxn id="1558" idx="0"/>
            <a:endCxn id="1555" idx="0"/>
          </p:cNvCxnSpPr>
          <p:nvPr/>
        </p:nvCxnSpPr>
        <p:spPr>
          <a:xfrm flipH="1" rot="-5400000">
            <a:off x="2857575" y="1379963"/>
            <a:ext cx="99000" cy="2049600"/>
          </a:xfrm>
          <a:prstGeom prst="curvedConnector3">
            <a:avLst>
              <a:gd fmla="val -240530" name="adj1"/>
            </a:avLst>
          </a:prstGeom>
          <a:noFill/>
          <a:ln cap="flat" cmpd="sng" w="76200">
            <a:solidFill>
              <a:srgbClr val="EB724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Phase - Monte Carlo Tree Search Details</a:t>
            </a:r>
            <a:endParaRPr/>
          </a:p>
        </p:txBody>
      </p:sp>
      <p:grpSp>
        <p:nvGrpSpPr>
          <p:cNvPr id="1567" name="Google Shape;1567;p70"/>
          <p:cNvGrpSpPr/>
          <p:nvPr/>
        </p:nvGrpSpPr>
        <p:grpSpPr>
          <a:xfrm>
            <a:off x="2924612" y="2134134"/>
            <a:ext cx="731243" cy="689965"/>
            <a:chOff x="5758117" y="1535744"/>
            <a:chExt cx="1394171" cy="1315471"/>
          </a:xfrm>
        </p:grpSpPr>
        <p:sp>
          <p:nvSpPr>
            <p:cNvPr id="1568" name="Google Shape;1568;p70"/>
            <p:cNvSpPr/>
            <p:nvPr/>
          </p:nvSpPr>
          <p:spPr>
            <a:xfrm rot="5400000">
              <a:off x="5797466" y="1496395"/>
              <a:ext cx="1315471" cy="1394171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69" name="Google Shape;1569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6956" y="1630352"/>
              <a:ext cx="1156475" cy="11564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70" name="Google Shape;1570;p70"/>
          <p:cNvCxnSpPr/>
          <p:nvPr/>
        </p:nvCxnSpPr>
        <p:spPr>
          <a:xfrm flipH="1">
            <a:off x="2746022" y="2710387"/>
            <a:ext cx="231600" cy="4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71" name="Google Shape;1571;p70"/>
          <p:cNvGrpSpPr/>
          <p:nvPr/>
        </p:nvGrpSpPr>
        <p:grpSpPr>
          <a:xfrm>
            <a:off x="2245106" y="3132966"/>
            <a:ext cx="731243" cy="689965"/>
            <a:chOff x="4363967" y="2804344"/>
            <a:chExt cx="1394171" cy="1315471"/>
          </a:xfrm>
        </p:grpSpPr>
        <p:grpSp>
          <p:nvGrpSpPr>
            <p:cNvPr id="1572" name="Google Shape;1572;p70"/>
            <p:cNvGrpSpPr/>
            <p:nvPr/>
          </p:nvGrpSpPr>
          <p:grpSpPr>
            <a:xfrm>
              <a:off x="4363967" y="2804344"/>
              <a:ext cx="1394171" cy="1315471"/>
              <a:chOff x="5758117" y="1535744"/>
              <a:chExt cx="1394171" cy="1315471"/>
            </a:xfrm>
          </p:grpSpPr>
          <p:sp>
            <p:nvSpPr>
              <p:cNvPr id="1573" name="Google Shape;1573;p70"/>
              <p:cNvSpPr/>
              <p:nvPr/>
            </p:nvSpPr>
            <p:spPr>
              <a:xfrm rot="5400000">
                <a:off x="5797466" y="1496395"/>
                <a:ext cx="1315471" cy="1394171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74" name="Google Shape;1574;p7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76956" y="1630352"/>
                <a:ext cx="1156475" cy="1156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75" name="Google Shape;1575;p70"/>
            <p:cNvSpPr/>
            <p:nvPr/>
          </p:nvSpPr>
          <p:spPr>
            <a:xfrm>
              <a:off x="5302325" y="3251253"/>
              <a:ext cx="364800" cy="364800"/>
            </a:xfrm>
            <a:prstGeom prst="ellipse">
              <a:avLst/>
            </a:prstGeom>
            <a:solidFill>
              <a:srgbClr val="435D74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70"/>
          <p:cNvSpPr txBox="1"/>
          <p:nvPr/>
        </p:nvSpPr>
        <p:spPr>
          <a:xfrm>
            <a:off x="3770478" y="2217525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Parent Node</a:t>
            </a:r>
            <a:endParaRPr sz="1100"/>
          </a:p>
        </p:txBody>
      </p:sp>
      <p:sp>
        <p:nvSpPr>
          <p:cNvPr id="1577" name="Google Shape;1577;p70"/>
          <p:cNvSpPr txBox="1"/>
          <p:nvPr/>
        </p:nvSpPr>
        <p:spPr>
          <a:xfrm>
            <a:off x="5537150" y="2349200"/>
            <a:ext cx="28869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Randomly c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 one traffic node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from the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parent node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graph.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 the graph with the removed node as a the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graph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contained in the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child node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8" name="Google Shape;1578;p70"/>
          <p:cNvSpPr txBox="1"/>
          <p:nvPr/>
        </p:nvSpPr>
        <p:spPr>
          <a:xfrm>
            <a:off x="5537150" y="1929238"/>
            <a:ext cx="28869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Node Expansion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79" name="Google Shape;1579;p70"/>
          <p:cNvSpPr txBox="1"/>
          <p:nvPr/>
        </p:nvSpPr>
        <p:spPr>
          <a:xfrm>
            <a:off x="1735676" y="3216350"/>
            <a:ext cx="62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Child Node</a:t>
            </a:r>
            <a:endParaRPr sz="1100"/>
          </a:p>
        </p:txBody>
      </p:sp>
      <p:sp>
        <p:nvSpPr>
          <p:cNvPr id="1580" name="Google Shape;1580;p70"/>
          <p:cNvSpPr/>
          <p:nvPr/>
        </p:nvSpPr>
        <p:spPr>
          <a:xfrm>
            <a:off x="3383189" y="2369761"/>
            <a:ext cx="231600" cy="231600"/>
          </a:xfrm>
          <a:prstGeom prst="ellipse">
            <a:avLst/>
          </a:prstGeom>
          <a:noFill/>
          <a:ln cap="flat" cmpd="sng" w="19050">
            <a:solidFill>
              <a:srgbClr val="FC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1" name="Google Shape;1581;p70"/>
          <p:cNvSpPr/>
          <p:nvPr/>
        </p:nvSpPr>
        <p:spPr>
          <a:xfrm>
            <a:off x="3348939" y="3362161"/>
            <a:ext cx="231600" cy="231600"/>
          </a:xfrm>
          <a:prstGeom prst="ellipse">
            <a:avLst/>
          </a:prstGeom>
          <a:noFill/>
          <a:ln cap="flat" cmpd="sng" w="19050">
            <a:solidFill>
              <a:srgbClr val="FC47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2" name="Google Shape;1582;p70"/>
          <p:cNvSpPr txBox="1"/>
          <p:nvPr/>
        </p:nvSpPr>
        <p:spPr>
          <a:xfrm>
            <a:off x="3606880" y="3216350"/>
            <a:ext cx="104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Removed traffic node</a:t>
            </a:r>
            <a:endParaRPr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Phase - Monte Carlo Tree Search Details</a:t>
            </a:r>
            <a:endParaRPr/>
          </a:p>
        </p:txBody>
      </p:sp>
      <p:grpSp>
        <p:nvGrpSpPr>
          <p:cNvPr id="1588" name="Google Shape;1588;p71"/>
          <p:cNvGrpSpPr/>
          <p:nvPr/>
        </p:nvGrpSpPr>
        <p:grpSpPr>
          <a:xfrm>
            <a:off x="2924612" y="2134134"/>
            <a:ext cx="731243" cy="689965"/>
            <a:chOff x="5758117" y="1535744"/>
            <a:chExt cx="1394171" cy="1315471"/>
          </a:xfrm>
        </p:grpSpPr>
        <p:sp>
          <p:nvSpPr>
            <p:cNvPr id="1589" name="Google Shape;1589;p71"/>
            <p:cNvSpPr/>
            <p:nvPr/>
          </p:nvSpPr>
          <p:spPr>
            <a:xfrm rot="5400000">
              <a:off x="5797466" y="1496395"/>
              <a:ext cx="1315471" cy="1394171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90" name="Google Shape;1590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6956" y="1630352"/>
              <a:ext cx="1156475" cy="11564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91" name="Google Shape;1591;p71"/>
          <p:cNvCxnSpPr/>
          <p:nvPr/>
        </p:nvCxnSpPr>
        <p:spPr>
          <a:xfrm flipH="1">
            <a:off x="2747822" y="2710387"/>
            <a:ext cx="229800" cy="599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92" name="Google Shape;1592;p71"/>
          <p:cNvGrpSpPr/>
          <p:nvPr/>
        </p:nvGrpSpPr>
        <p:grpSpPr>
          <a:xfrm>
            <a:off x="2245106" y="3361566"/>
            <a:ext cx="731243" cy="689965"/>
            <a:chOff x="4363967" y="2804344"/>
            <a:chExt cx="1394171" cy="1315471"/>
          </a:xfrm>
        </p:grpSpPr>
        <p:grpSp>
          <p:nvGrpSpPr>
            <p:cNvPr id="1593" name="Google Shape;1593;p71"/>
            <p:cNvGrpSpPr/>
            <p:nvPr/>
          </p:nvGrpSpPr>
          <p:grpSpPr>
            <a:xfrm>
              <a:off x="4363967" y="2804344"/>
              <a:ext cx="1394171" cy="1315471"/>
              <a:chOff x="5758117" y="1535744"/>
              <a:chExt cx="1394171" cy="1315471"/>
            </a:xfrm>
          </p:grpSpPr>
          <p:sp>
            <p:nvSpPr>
              <p:cNvPr id="1594" name="Google Shape;1594;p71"/>
              <p:cNvSpPr/>
              <p:nvPr/>
            </p:nvSpPr>
            <p:spPr>
              <a:xfrm rot="5400000">
                <a:off x="5797466" y="1496395"/>
                <a:ext cx="1315471" cy="1394171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95" name="Google Shape;1595;p7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76956" y="1630352"/>
                <a:ext cx="1156475" cy="1156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96" name="Google Shape;1596;p71"/>
            <p:cNvSpPr/>
            <p:nvPr/>
          </p:nvSpPr>
          <p:spPr>
            <a:xfrm>
              <a:off x="5302325" y="3251253"/>
              <a:ext cx="364800" cy="364800"/>
            </a:xfrm>
            <a:prstGeom prst="ellipse">
              <a:avLst/>
            </a:prstGeom>
            <a:solidFill>
              <a:srgbClr val="435D74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7" name="Google Shape;1597;p71"/>
          <p:cNvSpPr txBox="1"/>
          <p:nvPr/>
        </p:nvSpPr>
        <p:spPr>
          <a:xfrm>
            <a:off x="3770478" y="2217525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Parent Node</a:t>
            </a:r>
            <a:endParaRPr sz="1100"/>
          </a:p>
        </p:txBody>
      </p:sp>
      <p:sp>
        <p:nvSpPr>
          <p:cNvPr id="1598" name="Google Shape;1598;p71"/>
          <p:cNvSpPr txBox="1"/>
          <p:nvPr/>
        </p:nvSpPr>
        <p:spPr>
          <a:xfrm>
            <a:off x="5537150" y="2349200"/>
            <a:ext cx="28869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Select node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maximizing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exploration and exploitation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among the expanded ones.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 it to the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rollout path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Repeat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node expansion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selection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until tree leaf is reached.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9" name="Google Shape;1599;p71"/>
          <p:cNvSpPr txBox="1"/>
          <p:nvPr/>
        </p:nvSpPr>
        <p:spPr>
          <a:xfrm>
            <a:off x="5537150" y="1929238"/>
            <a:ext cx="28869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Node Selection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00" name="Google Shape;1600;p71"/>
          <p:cNvSpPr txBox="1"/>
          <p:nvPr/>
        </p:nvSpPr>
        <p:spPr>
          <a:xfrm>
            <a:off x="1370175" y="3444950"/>
            <a:ext cx="98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Selected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Child Node</a:t>
            </a:r>
            <a:endParaRPr sz="1100"/>
          </a:p>
        </p:txBody>
      </p:sp>
      <p:cxnSp>
        <p:nvCxnSpPr>
          <p:cNvPr id="1601" name="Google Shape;1601;p71"/>
          <p:cNvCxnSpPr/>
          <p:nvPr/>
        </p:nvCxnSpPr>
        <p:spPr>
          <a:xfrm>
            <a:off x="3564325" y="2748825"/>
            <a:ext cx="263700" cy="56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02" name="Google Shape;1602;p71"/>
          <p:cNvGrpSpPr/>
          <p:nvPr/>
        </p:nvGrpSpPr>
        <p:grpSpPr>
          <a:xfrm>
            <a:off x="3616672" y="3361551"/>
            <a:ext cx="731243" cy="689965"/>
            <a:chOff x="5758117" y="1535744"/>
            <a:chExt cx="1394171" cy="1315471"/>
          </a:xfrm>
        </p:grpSpPr>
        <p:sp>
          <p:nvSpPr>
            <p:cNvPr id="1603" name="Google Shape;1603;p71"/>
            <p:cNvSpPr/>
            <p:nvPr/>
          </p:nvSpPr>
          <p:spPr>
            <a:xfrm rot="5400000">
              <a:off x="5797466" y="1496395"/>
              <a:ext cx="1315471" cy="1394171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04" name="Google Shape;1604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6956" y="1630352"/>
              <a:ext cx="1156475" cy="115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5" name="Google Shape;1605;p71"/>
          <p:cNvSpPr/>
          <p:nvPr/>
        </p:nvSpPr>
        <p:spPr>
          <a:xfrm>
            <a:off x="3886268" y="3379106"/>
            <a:ext cx="191400" cy="191400"/>
          </a:xfrm>
          <a:prstGeom prst="ellipse">
            <a:avLst/>
          </a:prstGeom>
          <a:solidFill>
            <a:srgbClr val="435D74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71"/>
          <p:cNvSpPr txBox="1"/>
          <p:nvPr/>
        </p:nvSpPr>
        <p:spPr>
          <a:xfrm>
            <a:off x="4388575" y="3444950"/>
            <a:ext cx="107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Non-s</a:t>
            </a:r>
            <a:r>
              <a:rPr lang="en" sz="1100"/>
              <a:t>elected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Child Node</a:t>
            </a:r>
            <a:endParaRPr sz="1100"/>
          </a:p>
        </p:txBody>
      </p:sp>
      <p:sp>
        <p:nvSpPr>
          <p:cNvPr id="1607" name="Google Shape;1607;p71"/>
          <p:cNvSpPr/>
          <p:nvPr/>
        </p:nvSpPr>
        <p:spPr>
          <a:xfrm>
            <a:off x="3487812" y="2748825"/>
            <a:ext cx="365700" cy="365700"/>
          </a:xfrm>
          <a:prstGeom prst="mathMultiply">
            <a:avLst>
              <a:gd fmla="val 23520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08" name="Google Shape;160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93" y="2667842"/>
            <a:ext cx="477901" cy="47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71"/>
          <p:cNvSpPr/>
          <p:nvPr/>
        </p:nvSpPr>
        <p:spPr>
          <a:xfrm rot="1800169">
            <a:off x="2304402" y="1901992"/>
            <a:ext cx="1297689" cy="2328167"/>
          </a:xfrm>
          <a:prstGeom prst="ellipse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0" name="Google Shape;1610;p71"/>
          <p:cNvSpPr/>
          <p:nvPr/>
        </p:nvSpPr>
        <p:spPr>
          <a:xfrm>
            <a:off x="2356675" y="4356175"/>
            <a:ext cx="331800" cy="33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11" name="Google Shape;1611;p71"/>
          <p:cNvCxnSpPr>
            <a:stCxn id="1610" idx="1"/>
            <a:endCxn id="1610" idx="3"/>
          </p:cNvCxnSpPr>
          <p:nvPr/>
        </p:nvCxnSpPr>
        <p:spPr>
          <a:xfrm>
            <a:off x="2356675" y="4522075"/>
            <a:ext cx="3318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12" name="Google Shape;1612;p71"/>
          <p:cNvSpPr txBox="1"/>
          <p:nvPr/>
        </p:nvSpPr>
        <p:spPr>
          <a:xfrm>
            <a:off x="2747825" y="4345075"/>
            <a:ext cx="98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Rollout Path</a:t>
            </a:r>
            <a:endParaRPr sz="1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Phase - Monte Carlo Tree Search Details</a:t>
            </a:r>
            <a:endParaRPr/>
          </a:p>
        </p:txBody>
      </p:sp>
      <p:sp>
        <p:nvSpPr>
          <p:cNvPr id="1618" name="Google Shape;1618;p72"/>
          <p:cNvSpPr txBox="1"/>
          <p:nvPr/>
        </p:nvSpPr>
        <p:spPr>
          <a:xfrm>
            <a:off x="719988" y="3808025"/>
            <a:ext cx="80358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4"/>
                </a:solidFill>
              </a:rPr>
              <a:t>a</a:t>
            </a:r>
            <a:r>
              <a:rPr lang="en" sz="1000">
                <a:solidFill>
                  <a:srgbClr val="202124"/>
                </a:solidFill>
              </a:rPr>
              <a:t>vjt</a:t>
            </a:r>
            <a:r>
              <a:rPr lang="en" sz="1500">
                <a:solidFill>
                  <a:srgbClr val="202124"/>
                </a:solidFill>
              </a:rPr>
              <a:t>: removing node vj at time t</a:t>
            </a:r>
            <a:r>
              <a:rPr lang="en" sz="1000">
                <a:solidFill>
                  <a:srgbClr val="202124"/>
                </a:solidFill>
              </a:rPr>
              <a:t>               </a:t>
            </a:r>
            <a:r>
              <a:rPr lang="en" sz="1500">
                <a:solidFill>
                  <a:srgbClr val="202124"/>
                </a:solidFill>
              </a:rPr>
              <a:t>λ: Exploration Weight              c(., .): cumulative reward  </a:t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4"/>
                </a:solidFill>
              </a:rPr>
              <a:t>n(.,.) = cumulative visits          C(.) = expanded branching actions                   r*: best reward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9" name="Google Shape;1619;p72"/>
          <p:cNvSpPr txBox="1"/>
          <p:nvPr/>
        </p:nvSpPr>
        <p:spPr>
          <a:xfrm>
            <a:off x="720000" y="1487875"/>
            <a:ext cx="7948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Node Selection - Upper Confidence Bound for Trees (UCT)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20" name="Google Shape;16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74" y="2702649"/>
            <a:ext cx="7757076" cy="10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72"/>
          <p:cNvSpPr txBox="1"/>
          <p:nvPr>
            <p:ph idx="4294967295" type="subTitle"/>
          </p:nvPr>
        </p:nvSpPr>
        <p:spPr>
          <a:xfrm>
            <a:off x="3251950" y="2087163"/>
            <a:ext cx="21714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 term</a:t>
            </a:r>
            <a:endParaRPr/>
          </a:p>
        </p:txBody>
      </p:sp>
      <p:sp>
        <p:nvSpPr>
          <p:cNvPr id="1622" name="Google Shape;1622;p72"/>
          <p:cNvSpPr txBox="1"/>
          <p:nvPr>
            <p:ph idx="4294967295" type="subTitle"/>
          </p:nvPr>
        </p:nvSpPr>
        <p:spPr>
          <a:xfrm>
            <a:off x="5812450" y="2087163"/>
            <a:ext cx="21714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term</a:t>
            </a:r>
            <a:endParaRPr/>
          </a:p>
        </p:txBody>
      </p:sp>
      <p:sp>
        <p:nvSpPr>
          <p:cNvPr id="1623" name="Google Shape;1623;p72"/>
          <p:cNvSpPr/>
          <p:nvPr/>
        </p:nvSpPr>
        <p:spPr>
          <a:xfrm rot="-5400000">
            <a:off x="6742597" y="1116450"/>
            <a:ext cx="311100" cy="2910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4" name="Google Shape;1624;p72"/>
          <p:cNvSpPr/>
          <p:nvPr/>
        </p:nvSpPr>
        <p:spPr>
          <a:xfrm rot="-5400000">
            <a:off x="4182094" y="2020500"/>
            <a:ext cx="311100" cy="1102500"/>
          </a:xfrm>
          <a:prstGeom prst="rightBrace">
            <a:avLst>
              <a:gd fmla="val 33821" name="adj1"/>
              <a:gd fmla="val 51788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Phase - Monte Carlo Tree Search Details</a:t>
            </a:r>
            <a:endParaRPr/>
          </a:p>
        </p:txBody>
      </p:sp>
      <p:sp>
        <p:nvSpPr>
          <p:cNvPr id="1630" name="Google Shape;1630;p73"/>
          <p:cNvSpPr txBox="1"/>
          <p:nvPr/>
        </p:nvSpPr>
        <p:spPr>
          <a:xfrm>
            <a:off x="5537150" y="2349200"/>
            <a:ext cx="28869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Reciprocal MAE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between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original event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explain and the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 re-predicted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using just the leaf subgraph as input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Leaves should meet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sparsity threshold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Removed nodes: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missing speed flag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 input graph (0 for METR-LA; -60 for PEMS-BAY)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1" name="Google Shape;1631;p73"/>
          <p:cNvSpPr txBox="1"/>
          <p:nvPr/>
        </p:nvSpPr>
        <p:spPr>
          <a:xfrm>
            <a:off x="5537150" y="1929238"/>
            <a:ext cx="28869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Reward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632" name="Google Shape;1632;p73"/>
          <p:cNvGrpSpPr/>
          <p:nvPr/>
        </p:nvGrpSpPr>
        <p:grpSpPr>
          <a:xfrm>
            <a:off x="973076" y="1655256"/>
            <a:ext cx="698758" cy="659314"/>
            <a:chOff x="2969817" y="4362807"/>
            <a:chExt cx="1394171" cy="1315471"/>
          </a:xfrm>
        </p:grpSpPr>
        <p:grpSp>
          <p:nvGrpSpPr>
            <p:cNvPr id="1633" name="Google Shape;1633;p73"/>
            <p:cNvGrpSpPr/>
            <p:nvPr/>
          </p:nvGrpSpPr>
          <p:grpSpPr>
            <a:xfrm>
              <a:off x="2969817" y="4362807"/>
              <a:ext cx="1394171" cy="1315471"/>
              <a:chOff x="5758117" y="1535744"/>
              <a:chExt cx="1394171" cy="1315471"/>
            </a:xfrm>
          </p:grpSpPr>
          <p:sp>
            <p:nvSpPr>
              <p:cNvPr id="1634" name="Google Shape;1634;p73"/>
              <p:cNvSpPr/>
              <p:nvPr/>
            </p:nvSpPr>
            <p:spPr>
              <a:xfrm rot="5400000">
                <a:off x="5797466" y="1496395"/>
                <a:ext cx="1315471" cy="1394171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35" name="Google Shape;1635;p7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76956" y="1630352"/>
                <a:ext cx="1156475" cy="1156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36" name="Google Shape;1636;p73"/>
            <p:cNvSpPr/>
            <p:nvPr/>
          </p:nvSpPr>
          <p:spPr>
            <a:xfrm>
              <a:off x="3932300" y="4849885"/>
              <a:ext cx="364800" cy="364800"/>
            </a:xfrm>
            <a:prstGeom prst="ellipse">
              <a:avLst/>
            </a:prstGeom>
            <a:solidFill>
              <a:srgbClr val="435D74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3"/>
            <p:cNvSpPr/>
            <p:nvPr/>
          </p:nvSpPr>
          <p:spPr>
            <a:xfrm>
              <a:off x="3088725" y="4580478"/>
              <a:ext cx="364800" cy="364800"/>
            </a:xfrm>
            <a:prstGeom prst="ellipse">
              <a:avLst/>
            </a:prstGeom>
            <a:solidFill>
              <a:srgbClr val="435D74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8" name="Google Shape;1638;p73"/>
          <p:cNvSpPr txBox="1"/>
          <p:nvPr/>
        </p:nvSpPr>
        <p:spPr>
          <a:xfrm>
            <a:off x="1642113" y="1682968"/>
            <a:ext cx="79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Tree Leaf</a:t>
            </a:r>
            <a:endParaRPr sz="1000"/>
          </a:p>
        </p:txBody>
      </p:sp>
      <p:sp>
        <p:nvSpPr>
          <p:cNvPr id="1639" name="Google Shape;1639;p73"/>
          <p:cNvSpPr/>
          <p:nvPr/>
        </p:nvSpPr>
        <p:spPr>
          <a:xfrm>
            <a:off x="2677650" y="2721488"/>
            <a:ext cx="705600" cy="7056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rgbClr val="0171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0" name="Google Shape;1640;p73"/>
          <p:cNvGrpSpPr/>
          <p:nvPr/>
        </p:nvGrpSpPr>
        <p:grpSpPr>
          <a:xfrm>
            <a:off x="2741238" y="3008540"/>
            <a:ext cx="429776" cy="341918"/>
            <a:chOff x="3117788" y="3812546"/>
            <a:chExt cx="341065" cy="341065"/>
          </a:xfrm>
        </p:grpSpPr>
        <p:sp>
          <p:nvSpPr>
            <p:cNvPr id="1641" name="Google Shape;1641;p73"/>
            <p:cNvSpPr/>
            <p:nvPr/>
          </p:nvSpPr>
          <p:spPr>
            <a:xfrm>
              <a:off x="3117788" y="3812546"/>
              <a:ext cx="259396" cy="259370"/>
            </a:xfrm>
            <a:custGeom>
              <a:rect b="b" l="l" r="r" t="t"/>
              <a:pathLst>
                <a:path extrusionOk="0" h="9877" w="9878">
                  <a:moveTo>
                    <a:pt x="4633" y="0"/>
                  </a:moveTo>
                  <a:cubicBezTo>
                    <a:pt x="4422" y="0"/>
                    <a:pt x="4231" y="154"/>
                    <a:pt x="4193" y="355"/>
                  </a:cubicBezTo>
                  <a:lnTo>
                    <a:pt x="3963" y="1474"/>
                  </a:lnTo>
                  <a:cubicBezTo>
                    <a:pt x="3695" y="1560"/>
                    <a:pt x="3427" y="1666"/>
                    <a:pt x="3178" y="1809"/>
                  </a:cubicBezTo>
                  <a:lnTo>
                    <a:pt x="2221" y="1168"/>
                  </a:lnTo>
                  <a:cubicBezTo>
                    <a:pt x="2149" y="1120"/>
                    <a:pt x="2066" y="1097"/>
                    <a:pt x="1982" y="1097"/>
                  </a:cubicBezTo>
                  <a:cubicBezTo>
                    <a:pt x="1864" y="1097"/>
                    <a:pt x="1746" y="1142"/>
                    <a:pt x="1657" y="1225"/>
                  </a:cubicBezTo>
                  <a:lnTo>
                    <a:pt x="1226" y="1666"/>
                  </a:lnTo>
                  <a:cubicBezTo>
                    <a:pt x="1073" y="1809"/>
                    <a:pt x="1054" y="2049"/>
                    <a:pt x="1169" y="2230"/>
                  </a:cubicBezTo>
                  <a:lnTo>
                    <a:pt x="1800" y="3178"/>
                  </a:lnTo>
                  <a:cubicBezTo>
                    <a:pt x="1666" y="3427"/>
                    <a:pt x="1551" y="3695"/>
                    <a:pt x="1475" y="3972"/>
                  </a:cubicBezTo>
                  <a:lnTo>
                    <a:pt x="355" y="4192"/>
                  </a:lnTo>
                  <a:cubicBezTo>
                    <a:pt x="145" y="4240"/>
                    <a:pt x="1" y="4422"/>
                    <a:pt x="1" y="4632"/>
                  </a:cubicBezTo>
                  <a:lnTo>
                    <a:pt x="1" y="5245"/>
                  </a:lnTo>
                  <a:cubicBezTo>
                    <a:pt x="1" y="5456"/>
                    <a:pt x="145" y="5637"/>
                    <a:pt x="355" y="5685"/>
                  </a:cubicBezTo>
                  <a:lnTo>
                    <a:pt x="1475" y="5905"/>
                  </a:lnTo>
                  <a:cubicBezTo>
                    <a:pt x="1551" y="6183"/>
                    <a:pt x="1666" y="6451"/>
                    <a:pt x="1800" y="6700"/>
                  </a:cubicBezTo>
                  <a:lnTo>
                    <a:pt x="1169" y="7647"/>
                  </a:lnTo>
                  <a:cubicBezTo>
                    <a:pt x="1054" y="7829"/>
                    <a:pt x="1073" y="8068"/>
                    <a:pt x="1226" y="8221"/>
                  </a:cubicBezTo>
                  <a:lnTo>
                    <a:pt x="1657" y="8652"/>
                  </a:lnTo>
                  <a:cubicBezTo>
                    <a:pt x="1744" y="8739"/>
                    <a:pt x="1860" y="8783"/>
                    <a:pt x="1975" y="8783"/>
                  </a:cubicBezTo>
                  <a:cubicBezTo>
                    <a:pt x="2061" y="8783"/>
                    <a:pt x="2147" y="8759"/>
                    <a:pt x="2221" y="8709"/>
                  </a:cubicBezTo>
                  <a:lnTo>
                    <a:pt x="3178" y="8068"/>
                  </a:lnTo>
                  <a:cubicBezTo>
                    <a:pt x="3427" y="8212"/>
                    <a:pt x="3695" y="8327"/>
                    <a:pt x="3963" y="8403"/>
                  </a:cubicBezTo>
                  <a:lnTo>
                    <a:pt x="4193" y="9523"/>
                  </a:lnTo>
                  <a:cubicBezTo>
                    <a:pt x="4231" y="9724"/>
                    <a:pt x="4422" y="9877"/>
                    <a:pt x="4633" y="9877"/>
                  </a:cubicBezTo>
                  <a:lnTo>
                    <a:pt x="5245" y="9877"/>
                  </a:lnTo>
                  <a:cubicBezTo>
                    <a:pt x="5456" y="9877"/>
                    <a:pt x="5638" y="9724"/>
                    <a:pt x="5686" y="9523"/>
                  </a:cubicBezTo>
                  <a:lnTo>
                    <a:pt x="5906" y="8403"/>
                  </a:lnTo>
                  <a:cubicBezTo>
                    <a:pt x="6183" y="8327"/>
                    <a:pt x="6451" y="8212"/>
                    <a:pt x="6700" y="8068"/>
                  </a:cubicBezTo>
                  <a:lnTo>
                    <a:pt x="7648" y="8709"/>
                  </a:lnTo>
                  <a:cubicBezTo>
                    <a:pt x="7726" y="8759"/>
                    <a:pt x="7814" y="8783"/>
                    <a:pt x="7901" y="8783"/>
                  </a:cubicBezTo>
                  <a:cubicBezTo>
                    <a:pt x="8017" y="8783"/>
                    <a:pt x="8130" y="8739"/>
                    <a:pt x="8212" y="8652"/>
                  </a:cubicBezTo>
                  <a:lnTo>
                    <a:pt x="8643" y="8221"/>
                  </a:lnTo>
                  <a:cubicBezTo>
                    <a:pt x="8796" y="8068"/>
                    <a:pt x="8825" y="7829"/>
                    <a:pt x="8700" y="7647"/>
                  </a:cubicBezTo>
                  <a:lnTo>
                    <a:pt x="8069" y="6700"/>
                  </a:lnTo>
                  <a:cubicBezTo>
                    <a:pt x="8212" y="6451"/>
                    <a:pt x="8318" y="6183"/>
                    <a:pt x="8394" y="5905"/>
                  </a:cubicBezTo>
                  <a:lnTo>
                    <a:pt x="9514" y="5685"/>
                  </a:lnTo>
                  <a:cubicBezTo>
                    <a:pt x="9724" y="5637"/>
                    <a:pt x="9878" y="5456"/>
                    <a:pt x="9878" y="5245"/>
                  </a:cubicBezTo>
                  <a:lnTo>
                    <a:pt x="9878" y="4632"/>
                  </a:lnTo>
                  <a:cubicBezTo>
                    <a:pt x="9878" y="4422"/>
                    <a:pt x="9724" y="4240"/>
                    <a:pt x="9514" y="4192"/>
                  </a:cubicBezTo>
                  <a:lnTo>
                    <a:pt x="8394" y="3972"/>
                  </a:lnTo>
                  <a:cubicBezTo>
                    <a:pt x="8318" y="3695"/>
                    <a:pt x="8212" y="3427"/>
                    <a:pt x="8069" y="3178"/>
                  </a:cubicBezTo>
                  <a:lnTo>
                    <a:pt x="8700" y="2230"/>
                  </a:lnTo>
                  <a:cubicBezTo>
                    <a:pt x="8825" y="2049"/>
                    <a:pt x="8796" y="1809"/>
                    <a:pt x="8643" y="1666"/>
                  </a:cubicBezTo>
                  <a:lnTo>
                    <a:pt x="8212" y="1225"/>
                  </a:lnTo>
                  <a:cubicBezTo>
                    <a:pt x="8129" y="1142"/>
                    <a:pt x="8013" y="1097"/>
                    <a:pt x="7894" y="1097"/>
                  </a:cubicBezTo>
                  <a:cubicBezTo>
                    <a:pt x="7809" y="1097"/>
                    <a:pt x="7724" y="1120"/>
                    <a:pt x="7648" y="1168"/>
                  </a:cubicBezTo>
                  <a:lnTo>
                    <a:pt x="6700" y="1809"/>
                  </a:lnTo>
                  <a:cubicBezTo>
                    <a:pt x="6451" y="1666"/>
                    <a:pt x="6183" y="1560"/>
                    <a:pt x="5906" y="1474"/>
                  </a:cubicBezTo>
                  <a:lnTo>
                    <a:pt x="5686" y="355"/>
                  </a:lnTo>
                  <a:cubicBezTo>
                    <a:pt x="5638" y="154"/>
                    <a:pt x="5456" y="0"/>
                    <a:pt x="5245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3"/>
            <p:cNvSpPr/>
            <p:nvPr/>
          </p:nvSpPr>
          <p:spPr>
            <a:xfrm>
              <a:off x="3171332" y="3885181"/>
              <a:ext cx="132981" cy="114126"/>
            </a:xfrm>
            <a:custGeom>
              <a:rect b="b" l="l" r="r" t="t"/>
              <a:pathLst>
                <a:path extrusionOk="0" h="4346" w="5064">
                  <a:moveTo>
                    <a:pt x="2900" y="0"/>
                  </a:moveTo>
                  <a:cubicBezTo>
                    <a:pt x="967" y="0"/>
                    <a:pt x="0" y="2335"/>
                    <a:pt x="1359" y="3704"/>
                  </a:cubicBezTo>
                  <a:cubicBezTo>
                    <a:pt x="1802" y="4147"/>
                    <a:pt x="2347" y="4345"/>
                    <a:pt x="2880" y="4345"/>
                  </a:cubicBezTo>
                  <a:cubicBezTo>
                    <a:pt x="3995" y="4345"/>
                    <a:pt x="5063" y="3480"/>
                    <a:pt x="5063" y="2173"/>
                  </a:cubicBezTo>
                  <a:cubicBezTo>
                    <a:pt x="5063" y="976"/>
                    <a:pt x="4097" y="0"/>
                    <a:pt x="2900" y="0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3"/>
            <p:cNvSpPr/>
            <p:nvPr/>
          </p:nvSpPr>
          <p:spPr>
            <a:xfrm>
              <a:off x="3209541" y="3914067"/>
              <a:ext cx="66123" cy="56485"/>
            </a:xfrm>
            <a:custGeom>
              <a:rect b="b" l="l" r="r" t="t"/>
              <a:pathLst>
                <a:path extrusionOk="0" h="2151" w="2518">
                  <a:moveTo>
                    <a:pt x="1445" y="1"/>
                  </a:moveTo>
                  <a:cubicBezTo>
                    <a:pt x="479" y="1"/>
                    <a:pt x="0" y="1159"/>
                    <a:pt x="680" y="1838"/>
                  </a:cubicBezTo>
                  <a:cubicBezTo>
                    <a:pt x="898" y="2054"/>
                    <a:pt x="1167" y="2151"/>
                    <a:pt x="1430" y="2151"/>
                  </a:cubicBezTo>
                  <a:cubicBezTo>
                    <a:pt x="1985" y="2151"/>
                    <a:pt x="2517" y="1722"/>
                    <a:pt x="2517" y="1073"/>
                  </a:cubicBezTo>
                  <a:cubicBezTo>
                    <a:pt x="2517" y="479"/>
                    <a:pt x="2039" y="1"/>
                    <a:pt x="1445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3"/>
            <p:cNvSpPr/>
            <p:nvPr/>
          </p:nvSpPr>
          <p:spPr>
            <a:xfrm>
              <a:off x="3288189" y="3982947"/>
              <a:ext cx="170664" cy="170664"/>
            </a:xfrm>
            <a:custGeom>
              <a:rect b="b" l="l" r="r" t="t"/>
              <a:pathLst>
                <a:path extrusionOk="0" h="6499" w="6499">
                  <a:moveTo>
                    <a:pt x="3044" y="0"/>
                  </a:moveTo>
                  <a:cubicBezTo>
                    <a:pt x="2900" y="0"/>
                    <a:pt x="2786" y="105"/>
                    <a:pt x="2757" y="239"/>
                  </a:cubicBezTo>
                  <a:lnTo>
                    <a:pt x="2613" y="976"/>
                  </a:lnTo>
                  <a:cubicBezTo>
                    <a:pt x="2431" y="1034"/>
                    <a:pt x="2250" y="1101"/>
                    <a:pt x="2087" y="1196"/>
                  </a:cubicBezTo>
                  <a:lnTo>
                    <a:pt x="1465" y="775"/>
                  </a:lnTo>
                  <a:cubicBezTo>
                    <a:pt x="1417" y="743"/>
                    <a:pt x="1362" y="728"/>
                    <a:pt x="1307" y="728"/>
                  </a:cubicBezTo>
                  <a:cubicBezTo>
                    <a:pt x="1231" y="728"/>
                    <a:pt x="1153" y="758"/>
                    <a:pt x="1092" y="814"/>
                  </a:cubicBezTo>
                  <a:lnTo>
                    <a:pt x="814" y="1101"/>
                  </a:lnTo>
                  <a:cubicBezTo>
                    <a:pt x="709" y="1196"/>
                    <a:pt x="699" y="1350"/>
                    <a:pt x="776" y="1474"/>
                  </a:cubicBezTo>
                  <a:lnTo>
                    <a:pt x="1187" y="2096"/>
                  </a:lnTo>
                  <a:cubicBezTo>
                    <a:pt x="1092" y="2259"/>
                    <a:pt x="1025" y="2431"/>
                    <a:pt x="977" y="2613"/>
                  </a:cubicBezTo>
                  <a:lnTo>
                    <a:pt x="240" y="2766"/>
                  </a:lnTo>
                  <a:cubicBezTo>
                    <a:pt x="96" y="2785"/>
                    <a:pt x="1" y="2909"/>
                    <a:pt x="1" y="3053"/>
                  </a:cubicBezTo>
                  <a:lnTo>
                    <a:pt x="1" y="3455"/>
                  </a:lnTo>
                  <a:cubicBezTo>
                    <a:pt x="1" y="3599"/>
                    <a:pt x="96" y="3713"/>
                    <a:pt x="240" y="3742"/>
                  </a:cubicBezTo>
                  <a:lnTo>
                    <a:pt x="977" y="3886"/>
                  </a:lnTo>
                  <a:cubicBezTo>
                    <a:pt x="1025" y="4067"/>
                    <a:pt x="1092" y="4249"/>
                    <a:pt x="1187" y="4412"/>
                  </a:cubicBezTo>
                  <a:lnTo>
                    <a:pt x="776" y="5034"/>
                  </a:lnTo>
                  <a:cubicBezTo>
                    <a:pt x="699" y="5149"/>
                    <a:pt x="709" y="5302"/>
                    <a:pt x="814" y="5407"/>
                  </a:cubicBezTo>
                  <a:lnTo>
                    <a:pt x="1092" y="5685"/>
                  </a:lnTo>
                  <a:cubicBezTo>
                    <a:pt x="1146" y="5744"/>
                    <a:pt x="1218" y="5773"/>
                    <a:pt x="1294" y="5773"/>
                  </a:cubicBezTo>
                  <a:cubicBezTo>
                    <a:pt x="1351" y="5773"/>
                    <a:pt x="1411" y="5756"/>
                    <a:pt x="1465" y="5723"/>
                  </a:cubicBezTo>
                  <a:lnTo>
                    <a:pt x="2087" y="5312"/>
                  </a:lnTo>
                  <a:cubicBezTo>
                    <a:pt x="2250" y="5398"/>
                    <a:pt x="2422" y="5474"/>
                    <a:pt x="2604" y="5522"/>
                  </a:cubicBezTo>
                  <a:lnTo>
                    <a:pt x="2747" y="6259"/>
                  </a:lnTo>
                  <a:cubicBezTo>
                    <a:pt x="2776" y="6403"/>
                    <a:pt x="2900" y="6498"/>
                    <a:pt x="3044" y="6498"/>
                  </a:cubicBezTo>
                  <a:lnTo>
                    <a:pt x="3446" y="6498"/>
                  </a:lnTo>
                  <a:cubicBezTo>
                    <a:pt x="3580" y="6498"/>
                    <a:pt x="3704" y="6403"/>
                    <a:pt x="3733" y="6259"/>
                  </a:cubicBezTo>
                  <a:lnTo>
                    <a:pt x="3877" y="5522"/>
                  </a:lnTo>
                  <a:cubicBezTo>
                    <a:pt x="4058" y="5474"/>
                    <a:pt x="4231" y="5398"/>
                    <a:pt x="4403" y="5312"/>
                  </a:cubicBezTo>
                  <a:lnTo>
                    <a:pt x="5025" y="5733"/>
                  </a:lnTo>
                  <a:cubicBezTo>
                    <a:pt x="5077" y="5765"/>
                    <a:pt x="5134" y="5780"/>
                    <a:pt x="5190" y="5780"/>
                  </a:cubicBezTo>
                  <a:cubicBezTo>
                    <a:pt x="5267" y="5780"/>
                    <a:pt x="5343" y="5750"/>
                    <a:pt x="5398" y="5694"/>
                  </a:cubicBezTo>
                  <a:lnTo>
                    <a:pt x="5685" y="5407"/>
                  </a:lnTo>
                  <a:cubicBezTo>
                    <a:pt x="5781" y="5302"/>
                    <a:pt x="5800" y="5149"/>
                    <a:pt x="5724" y="5034"/>
                  </a:cubicBezTo>
                  <a:lnTo>
                    <a:pt x="5303" y="4412"/>
                  </a:lnTo>
                  <a:cubicBezTo>
                    <a:pt x="5398" y="4240"/>
                    <a:pt x="5465" y="4067"/>
                    <a:pt x="5523" y="3886"/>
                  </a:cubicBezTo>
                  <a:lnTo>
                    <a:pt x="6260" y="3742"/>
                  </a:lnTo>
                  <a:cubicBezTo>
                    <a:pt x="6394" y="3713"/>
                    <a:pt x="6489" y="3589"/>
                    <a:pt x="6499" y="3455"/>
                  </a:cubicBezTo>
                  <a:lnTo>
                    <a:pt x="6499" y="3053"/>
                  </a:lnTo>
                  <a:cubicBezTo>
                    <a:pt x="6489" y="2909"/>
                    <a:pt x="6394" y="2785"/>
                    <a:pt x="6250" y="2766"/>
                  </a:cubicBezTo>
                  <a:lnTo>
                    <a:pt x="5513" y="2613"/>
                  </a:lnTo>
                  <a:cubicBezTo>
                    <a:pt x="5465" y="2431"/>
                    <a:pt x="5389" y="2259"/>
                    <a:pt x="5303" y="2096"/>
                  </a:cubicBezTo>
                  <a:lnTo>
                    <a:pt x="5714" y="1474"/>
                  </a:lnTo>
                  <a:cubicBezTo>
                    <a:pt x="5791" y="1350"/>
                    <a:pt x="5772" y="1196"/>
                    <a:pt x="5676" y="1101"/>
                  </a:cubicBezTo>
                  <a:lnTo>
                    <a:pt x="5398" y="814"/>
                  </a:lnTo>
                  <a:cubicBezTo>
                    <a:pt x="5337" y="758"/>
                    <a:pt x="5259" y="728"/>
                    <a:pt x="5183" y="728"/>
                  </a:cubicBezTo>
                  <a:cubicBezTo>
                    <a:pt x="5128" y="728"/>
                    <a:pt x="5073" y="743"/>
                    <a:pt x="5025" y="775"/>
                  </a:cubicBezTo>
                  <a:lnTo>
                    <a:pt x="4393" y="1196"/>
                  </a:lnTo>
                  <a:cubicBezTo>
                    <a:pt x="4231" y="1101"/>
                    <a:pt x="4058" y="1034"/>
                    <a:pt x="3877" y="976"/>
                  </a:cubicBezTo>
                  <a:lnTo>
                    <a:pt x="3733" y="239"/>
                  </a:lnTo>
                  <a:cubicBezTo>
                    <a:pt x="3704" y="105"/>
                    <a:pt x="3580" y="0"/>
                    <a:pt x="3446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3"/>
            <p:cNvSpPr/>
            <p:nvPr/>
          </p:nvSpPr>
          <p:spPr>
            <a:xfrm>
              <a:off x="3316340" y="4025672"/>
              <a:ext cx="99788" cy="85371"/>
            </a:xfrm>
            <a:custGeom>
              <a:rect b="b" l="l" r="r" t="t"/>
              <a:pathLst>
                <a:path extrusionOk="0" h="3251" w="3800">
                  <a:moveTo>
                    <a:pt x="2173" y="0"/>
                  </a:moveTo>
                  <a:cubicBezTo>
                    <a:pt x="728" y="0"/>
                    <a:pt x="0" y="1751"/>
                    <a:pt x="1025" y="2775"/>
                  </a:cubicBezTo>
                  <a:cubicBezTo>
                    <a:pt x="1355" y="3103"/>
                    <a:pt x="1762" y="3250"/>
                    <a:pt x="2161" y="3250"/>
                  </a:cubicBezTo>
                  <a:cubicBezTo>
                    <a:pt x="2997" y="3250"/>
                    <a:pt x="3800" y="2605"/>
                    <a:pt x="3800" y="1627"/>
                  </a:cubicBezTo>
                  <a:cubicBezTo>
                    <a:pt x="3800" y="727"/>
                    <a:pt x="3073" y="0"/>
                    <a:pt x="2173" y="0"/>
                  </a:cubicBez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3"/>
            <p:cNvSpPr/>
            <p:nvPr/>
          </p:nvSpPr>
          <p:spPr>
            <a:xfrm>
              <a:off x="3339213" y="4042741"/>
              <a:ext cx="59847" cy="51260"/>
            </a:xfrm>
            <a:custGeom>
              <a:rect b="b" l="l" r="r" t="t"/>
              <a:pathLst>
                <a:path extrusionOk="0" h="1952" w="2279">
                  <a:moveTo>
                    <a:pt x="1302" y="1"/>
                  </a:moveTo>
                  <a:cubicBezTo>
                    <a:pt x="431" y="1"/>
                    <a:pt x="0" y="1044"/>
                    <a:pt x="613" y="1666"/>
                  </a:cubicBezTo>
                  <a:cubicBezTo>
                    <a:pt x="810" y="1863"/>
                    <a:pt x="1053" y="1951"/>
                    <a:pt x="1292" y="1951"/>
                  </a:cubicBezTo>
                  <a:cubicBezTo>
                    <a:pt x="1794" y="1951"/>
                    <a:pt x="2278" y="1561"/>
                    <a:pt x="2278" y="977"/>
                  </a:cubicBezTo>
                  <a:cubicBezTo>
                    <a:pt x="2278" y="431"/>
                    <a:pt x="1838" y="1"/>
                    <a:pt x="1302" y="1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47" name="Google Shape;1647;p73"/>
          <p:cNvCxnSpPr>
            <a:stCxn id="1635" idx="1"/>
            <a:endCxn id="1648" idx="1"/>
          </p:cNvCxnSpPr>
          <p:nvPr/>
        </p:nvCxnSpPr>
        <p:spPr>
          <a:xfrm>
            <a:off x="1032638" y="1992486"/>
            <a:ext cx="124200" cy="1068300"/>
          </a:xfrm>
          <a:prstGeom prst="curvedConnector3">
            <a:avLst>
              <a:gd fmla="val -191727" name="adj1"/>
            </a:avLst>
          </a:prstGeom>
          <a:noFill/>
          <a:ln cap="flat" cmpd="sng" w="76200">
            <a:solidFill>
              <a:srgbClr val="EB724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9" name="Google Shape;1649;p73"/>
          <p:cNvSpPr txBox="1"/>
          <p:nvPr/>
        </p:nvSpPr>
        <p:spPr>
          <a:xfrm>
            <a:off x="1287056" y="2193881"/>
            <a:ext cx="84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Important Subgraph</a:t>
            </a:r>
            <a:endParaRPr sz="1000"/>
          </a:p>
        </p:txBody>
      </p:sp>
      <p:pic>
        <p:nvPicPr>
          <p:cNvPr id="1648" name="Google Shape;1648;p73"/>
          <p:cNvPicPr preferRelativeResize="0"/>
          <p:nvPr/>
        </p:nvPicPr>
        <p:blipFill rotWithShape="1">
          <a:blip r:embed="rId4">
            <a:alphaModFix/>
          </a:blip>
          <a:srcRect b="0" l="12688" r="12275" t="0"/>
          <a:stretch/>
        </p:blipFill>
        <p:spPr>
          <a:xfrm>
            <a:off x="1156851" y="2683693"/>
            <a:ext cx="1101300" cy="75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0" name="Google Shape;1650;p73"/>
          <p:cNvPicPr preferRelativeResize="0"/>
          <p:nvPr/>
        </p:nvPicPr>
        <p:blipFill rotWithShape="1">
          <a:blip r:embed="rId5">
            <a:alphaModFix/>
          </a:blip>
          <a:srcRect b="0" l="12951" r="13084" t="0"/>
          <a:stretch/>
        </p:blipFill>
        <p:spPr>
          <a:xfrm>
            <a:off x="3802750" y="3705013"/>
            <a:ext cx="1101300" cy="83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1" name="Google Shape;1651;p73"/>
          <p:cNvPicPr preferRelativeResize="0"/>
          <p:nvPr/>
        </p:nvPicPr>
        <p:blipFill rotWithShape="1">
          <a:blip r:embed="rId6">
            <a:alphaModFix/>
          </a:blip>
          <a:srcRect b="0" l="9882" r="10034" t="0"/>
          <a:stretch/>
        </p:blipFill>
        <p:spPr>
          <a:xfrm>
            <a:off x="3802750" y="2673341"/>
            <a:ext cx="1101300" cy="77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2" name="Google Shape;1652;p73"/>
          <p:cNvSpPr/>
          <p:nvPr/>
        </p:nvSpPr>
        <p:spPr>
          <a:xfrm>
            <a:off x="3441338" y="2846438"/>
            <a:ext cx="4377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3" name="Google Shape;1653;p73"/>
          <p:cNvSpPr/>
          <p:nvPr/>
        </p:nvSpPr>
        <p:spPr>
          <a:xfrm rot="10800000">
            <a:off x="3383238" y="3910213"/>
            <a:ext cx="4377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4" name="Google Shape;1654;p73"/>
          <p:cNvSpPr/>
          <p:nvPr/>
        </p:nvSpPr>
        <p:spPr>
          <a:xfrm>
            <a:off x="2258038" y="2846438"/>
            <a:ext cx="4377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5" name="Google Shape;1655;p73"/>
          <p:cNvSpPr/>
          <p:nvPr/>
        </p:nvSpPr>
        <p:spPr>
          <a:xfrm>
            <a:off x="2600400" y="3859816"/>
            <a:ext cx="860100" cy="529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Leaf reward (1/MAE)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56" name="Google Shape;1656;p73"/>
          <p:cNvPicPr preferRelativeResize="0"/>
          <p:nvPr/>
        </p:nvPicPr>
        <p:blipFill rotWithShape="1">
          <a:blip r:embed="rId5">
            <a:alphaModFix/>
          </a:blip>
          <a:srcRect b="0" l="12951" r="13084" t="0"/>
          <a:stretch/>
        </p:blipFill>
        <p:spPr>
          <a:xfrm>
            <a:off x="1156850" y="3705013"/>
            <a:ext cx="1101300" cy="83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7" name="Google Shape;1657;p73"/>
          <p:cNvSpPr/>
          <p:nvPr/>
        </p:nvSpPr>
        <p:spPr>
          <a:xfrm>
            <a:off x="2181838" y="3910213"/>
            <a:ext cx="437700" cy="42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8" name="Google Shape;1658;p73"/>
          <p:cNvSpPr/>
          <p:nvPr/>
        </p:nvSpPr>
        <p:spPr>
          <a:xfrm>
            <a:off x="3937150" y="2721491"/>
            <a:ext cx="249000" cy="3321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59" name="Google Shape;1659;p73"/>
          <p:cNvCxnSpPr>
            <a:stCxn id="1658" idx="6"/>
          </p:cNvCxnSpPr>
          <p:nvPr/>
        </p:nvCxnSpPr>
        <p:spPr>
          <a:xfrm>
            <a:off x="4186150" y="2887541"/>
            <a:ext cx="216300" cy="774300"/>
          </a:xfrm>
          <a:prstGeom prst="curvedConnector2">
            <a:avLst/>
          </a:prstGeom>
          <a:noFill/>
          <a:ln cap="flat" cmpd="sng" w="76200">
            <a:solidFill>
              <a:srgbClr val="EB724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0" name="Google Shape;1660;p73"/>
          <p:cNvSpPr txBox="1"/>
          <p:nvPr/>
        </p:nvSpPr>
        <p:spPr>
          <a:xfrm>
            <a:off x="3738247" y="2296741"/>
            <a:ext cx="12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Re-predictions</a:t>
            </a:r>
            <a:endParaRPr sz="1000"/>
          </a:p>
        </p:txBody>
      </p:sp>
      <p:sp>
        <p:nvSpPr>
          <p:cNvPr id="1661" name="Google Shape;1661;p73"/>
          <p:cNvSpPr txBox="1"/>
          <p:nvPr/>
        </p:nvSpPr>
        <p:spPr>
          <a:xfrm>
            <a:off x="1092347" y="4543816"/>
            <a:ext cx="12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Original predicted event</a:t>
            </a:r>
            <a:endParaRPr sz="1000"/>
          </a:p>
        </p:txBody>
      </p:sp>
      <p:sp>
        <p:nvSpPr>
          <p:cNvPr id="1662" name="Google Shape;1662;p73"/>
          <p:cNvSpPr txBox="1"/>
          <p:nvPr/>
        </p:nvSpPr>
        <p:spPr>
          <a:xfrm>
            <a:off x="2482497" y="2382791"/>
            <a:ext cx="12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STGNN</a:t>
            </a:r>
            <a:endParaRPr sz="1000"/>
          </a:p>
        </p:txBody>
      </p:sp>
      <p:sp>
        <p:nvSpPr>
          <p:cNvPr id="1663" name="Google Shape;1663;p73"/>
          <p:cNvSpPr txBox="1"/>
          <p:nvPr/>
        </p:nvSpPr>
        <p:spPr>
          <a:xfrm>
            <a:off x="3738247" y="4543816"/>
            <a:ext cx="12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Re-predicted </a:t>
            </a:r>
            <a:r>
              <a:rPr lang="en" sz="1000"/>
              <a:t>predicted event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Phase - Monte Carlo Tree Search Details</a:t>
            </a:r>
            <a:endParaRPr/>
          </a:p>
        </p:txBody>
      </p:sp>
      <p:sp>
        <p:nvSpPr>
          <p:cNvPr id="1669" name="Google Shape;1669;p74"/>
          <p:cNvSpPr txBox="1"/>
          <p:nvPr/>
        </p:nvSpPr>
        <p:spPr>
          <a:xfrm>
            <a:off x="5537150" y="2349200"/>
            <a:ext cx="28869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Update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statistics for node selection.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each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branching action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from a node in the path: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Increase its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visit count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by 1.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Increase its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cumulative reward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by the leaf node reward.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0" name="Google Shape;1670;p74"/>
          <p:cNvSpPr txBox="1"/>
          <p:nvPr/>
        </p:nvSpPr>
        <p:spPr>
          <a:xfrm>
            <a:off x="5537150" y="1929238"/>
            <a:ext cx="28869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Backpropagation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671" name="Google Shape;1671;p74"/>
          <p:cNvGrpSpPr/>
          <p:nvPr/>
        </p:nvGrpSpPr>
        <p:grpSpPr>
          <a:xfrm>
            <a:off x="3873236" y="2693104"/>
            <a:ext cx="698758" cy="659314"/>
            <a:chOff x="5758117" y="1535744"/>
            <a:chExt cx="1394171" cy="1315471"/>
          </a:xfrm>
        </p:grpSpPr>
        <p:sp>
          <p:nvSpPr>
            <p:cNvPr id="1672" name="Google Shape;1672;p74"/>
            <p:cNvSpPr/>
            <p:nvPr/>
          </p:nvSpPr>
          <p:spPr>
            <a:xfrm rot="5400000">
              <a:off x="5797466" y="1496395"/>
              <a:ext cx="1315471" cy="1394171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73" name="Google Shape;1673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6956" y="1630352"/>
              <a:ext cx="1156475" cy="1156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4" name="Google Shape;1674;p74"/>
          <p:cNvGrpSpPr/>
          <p:nvPr/>
        </p:nvGrpSpPr>
        <p:grpSpPr>
          <a:xfrm>
            <a:off x="2646499" y="2693106"/>
            <a:ext cx="698758" cy="659314"/>
            <a:chOff x="5758117" y="1535744"/>
            <a:chExt cx="1394171" cy="1315471"/>
          </a:xfrm>
        </p:grpSpPr>
        <p:sp>
          <p:nvSpPr>
            <p:cNvPr id="1675" name="Google Shape;1675;p74"/>
            <p:cNvSpPr/>
            <p:nvPr/>
          </p:nvSpPr>
          <p:spPr>
            <a:xfrm rot="5400000">
              <a:off x="5797466" y="1496395"/>
              <a:ext cx="1315471" cy="1394171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76" name="Google Shape;1676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6956" y="1630352"/>
              <a:ext cx="1156475" cy="1156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7" name="Google Shape;1677;p74"/>
          <p:cNvGrpSpPr/>
          <p:nvPr/>
        </p:nvGrpSpPr>
        <p:grpSpPr>
          <a:xfrm>
            <a:off x="1419776" y="2693106"/>
            <a:ext cx="698758" cy="659314"/>
            <a:chOff x="2969817" y="4362807"/>
            <a:chExt cx="1394171" cy="1315471"/>
          </a:xfrm>
        </p:grpSpPr>
        <p:grpSp>
          <p:nvGrpSpPr>
            <p:cNvPr id="1678" name="Google Shape;1678;p74"/>
            <p:cNvGrpSpPr/>
            <p:nvPr/>
          </p:nvGrpSpPr>
          <p:grpSpPr>
            <a:xfrm>
              <a:off x="2969817" y="4362807"/>
              <a:ext cx="1394171" cy="1315471"/>
              <a:chOff x="5758117" y="1535744"/>
              <a:chExt cx="1394171" cy="1315471"/>
            </a:xfrm>
          </p:grpSpPr>
          <p:sp>
            <p:nvSpPr>
              <p:cNvPr id="1679" name="Google Shape;1679;p74"/>
              <p:cNvSpPr/>
              <p:nvPr/>
            </p:nvSpPr>
            <p:spPr>
              <a:xfrm rot="5400000">
                <a:off x="5797466" y="1496395"/>
                <a:ext cx="1315471" cy="1394171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80" name="Google Shape;1680;p7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76956" y="1630352"/>
                <a:ext cx="1156475" cy="1156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81" name="Google Shape;1681;p74"/>
            <p:cNvSpPr/>
            <p:nvPr/>
          </p:nvSpPr>
          <p:spPr>
            <a:xfrm>
              <a:off x="3932300" y="4849885"/>
              <a:ext cx="364800" cy="364800"/>
            </a:xfrm>
            <a:prstGeom prst="ellipse">
              <a:avLst/>
            </a:prstGeom>
            <a:solidFill>
              <a:srgbClr val="435D74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4"/>
            <p:cNvSpPr/>
            <p:nvPr/>
          </p:nvSpPr>
          <p:spPr>
            <a:xfrm>
              <a:off x="3088725" y="4580478"/>
              <a:ext cx="364800" cy="364800"/>
            </a:xfrm>
            <a:prstGeom prst="ellipse">
              <a:avLst/>
            </a:prstGeom>
            <a:solidFill>
              <a:srgbClr val="435D74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83" name="Google Shape;1683;p74"/>
          <p:cNvCxnSpPr>
            <a:stCxn id="1673" idx="1"/>
            <a:endCxn id="1676" idx="3"/>
          </p:cNvCxnSpPr>
          <p:nvPr/>
        </p:nvCxnSpPr>
        <p:spPr>
          <a:xfrm rot="10800000">
            <a:off x="3285699" y="3030333"/>
            <a:ext cx="647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4" name="Google Shape;1684;p74"/>
          <p:cNvSpPr/>
          <p:nvPr/>
        </p:nvSpPr>
        <p:spPr>
          <a:xfrm>
            <a:off x="3103004" y="2938972"/>
            <a:ext cx="182700" cy="182700"/>
          </a:xfrm>
          <a:prstGeom prst="ellipse">
            <a:avLst/>
          </a:prstGeom>
          <a:solidFill>
            <a:srgbClr val="435D74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5" name="Google Shape;1685;p74"/>
          <p:cNvCxnSpPr/>
          <p:nvPr/>
        </p:nvCxnSpPr>
        <p:spPr>
          <a:xfrm rot="10800000">
            <a:off x="2045580" y="3030333"/>
            <a:ext cx="647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6" name="Google Shape;1686;p74"/>
          <p:cNvSpPr txBox="1"/>
          <p:nvPr/>
        </p:nvSpPr>
        <p:spPr>
          <a:xfrm>
            <a:off x="3822700" y="3352418"/>
            <a:ext cx="79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Tree Root</a:t>
            </a:r>
            <a:endParaRPr sz="1000"/>
          </a:p>
        </p:txBody>
      </p:sp>
      <p:sp>
        <p:nvSpPr>
          <p:cNvPr id="1687" name="Google Shape;1687;p74"/>
          <p:cNvSpPr txBox="1"/>
          <p:nvPr/>
        </p:nvSpPr>
        <p:spPr>
          <a:xfrm>
            <a:off x="1369250" y="3352418"/>
            <a:ext cx="79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Tree Leaf</a:t>
            </a:r>
            <a:endParaRPr sz="1000"/>
          </a:p>
        </p:txBody>
      </p:sp>
      <p:sp>
        <p:nvSpPr>
          <p:cNvPr id="1688" name="Google Shape;1688;p74"/>
          <p:cNvSpPr txBox="1"/>
          <p:nvPr/>
        </p:nvSpPr>
        <p:spPr>
          <a:xfrm>
            <a:off x="2508312" y="3352425"/>
            <a:ext cx="9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Tree node N</a:t>
            </a:r>
            <a:endParaRPr sz="1000"/>
          </a:p>
        </p:txBody>
      </p:sp>
      <p:cxnSp>
        <p:nvCxnSpPr>
          <p:cNvPr id="1689" name="Google Shape;1689;p74"/>
          <p:cNvCxnSpPr>
            <a:stCxn id="1680" idx="0"/>
            <a:endCxn id="1676" idx="0"/>
          </p:cNvCxnSpPr>
          <p:nvPr/>
        </p:nvCxnSpPr>
        <p:spPr>
          <a:xfrm flipH="1" rot="-5400000">
            <a:off x="2382201" y="2127473"/>
            <a:ext cx="600" cy="1226700"/>
          </a:xfrm>
          <a:prstGeom prst="curvedConnector3">
            <a:avLst>
              <a:gd fmla="val -39687510" name="adj1"/>
            </a:avLst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0" name="Google Shape;1690;p74"/>
          <p:cNvCxnSpPr/>
          <p:nvPr/>
        </p:nvCxnSpPr>
        <p:spPr>
          <a:xfrm flipH="1" rot="-5400000">
            <a:off x="3608951" y="2109813"/>
            <a:ext cx="600" cy="1226700"/>
          </a:xfrm>
          <a:prstGeom prst="curvedConnector3">
            <a:avLst>
              <a:gd fmla="val -39687510" name="adj1"/>
            </a:avLst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1" name="Google Shape;1691;p74"/>
          <p:cNvSpPr/>
          <p:nvPr/>
        </p:nvSpPr>
        <p:spPr>
          <a:xfrm>
            <a:off x="1115150" y="2002050"/>
            <a:ext cx="1308000" cy="48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Update cumulative reward of a2 from N with leaf reward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2" name="Google Shape;1692;p74"/>
          <p:cNvSpPr/>
          <p:nvPr/>
        </p:nvSpPr>
        <p:spPr>
          <a:xfrm>
            <a:off x="2372450" y="2002050"/>
            <a:ext cx="1308000" cy="48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Update cumulative reward of a1 from root with  leaf reward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3" name="Google Shape;1693;p74"/>
          <p:cNvSpPr/>
          <p:nvPr/>
        </p:nvSpPr>
        <p:spPr>
          <a:xfrm>
            <a:off x="1115150" y="3691125"/>
            <a:ext cx="1308000" cy="4827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Update visits of a2 from N by 1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4" name="Google Shape;1694;p74"/>
          <p:cNvSpPr/>
          <p:nvPr/>
        </p:nvSpPr>
        <p:spPr>
          <a:xfrm>
            <a:off x="2316600" y="3691125"/>
            <a:ext cx="1308000" cy="4827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Update visits of a1 from root by 1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5" name="Google Shape;1695;p74"/>
          <p:cNvSpPr txBox="1"/>
          <p:nvPr/>
        </p:nvSpPr>
        <p:spPr>
          <a:xfrm>
            <a:off x="3146962" y="2691625"/>
            <a:ext cx="9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a1</a:t>
            </a:r>
            <a:endParaRPr sz="1000"/>
          </a:p>
        </p:txBody>
      </p:sp>
      <p:sp>
        <p:nvSpPr>
          <p:cNvPr id="1696" name="Google Shape;1696;p74"/>
          <p:cNvSpPr txBox="1"/>
          <p:nvPr/>
        </p:nvSpPr>
        <p:spPr>
          <a:xfrm>
            <a:off x="1983487" y="2691625"/>
            <a:ext cx="9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a2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pic>
        <p:nvPicPr>
          <p:cNvPr id="398" name="Google Shape;398;p30"/>
          <p:cNvPicPr preferRelativeResize="0"/>
          <p:nvPr/>
        </p:nvPicPr>
        <p:blipFill rotWithShape="1">
          <a:blip r:embed="rId3">
            <a:alphaModFix/>
          </a:blip>
          <a:srcRect b="0" l="9882" r="10034" t="0"/>
          <a:stretch/>
        </p:blipFill>
        <p:spPr>
          <a:xfrm>
            <a:off x="1082841" y="3612237"/>
            <a:ext cx="1233300" cy="86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30"/>
          <p:cNvSpPr txBox="1"/>
          <p:nvPr/>
        </p:nvSpPr>
        <p:spPr>
          <a:xfrm>
            <a:off x="985951" y="4501275"/>
            <a:ext cx="1330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network</a:t>
            </a:r>
            <a:endParaRPr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0" name="Google Shape;400;p30"/>
          <p:cNvSpPr txBox="1"/>
          <p:nvPr/>
        </p:nvSpPr>
        <p:spPr>
          <a:xfrm>
            <a:off x="3240025" y="1144163"/>
            <a:ext cx="1330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Predicted event</a:t>
            </a:r>
            <a:endParaRPr b="1"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1" name="Google Shape;401;p30"/>
          <p:cNvSpPr txBox="1"/>
          <p:nvPr/>
        </p:nvSpPr>
        <p:spPr>
          <a:xfrm>
            <a:off x="3293850" y="4501275"/>
            <a:ext cx="12333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Important subgraph</a:t>
            </a:r>
            <a:endParaRPr b="1"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2" name="Google Shape;402;p30"/>
          <p:cNvSpPr txBox="1"/>
          <p:nvPr/>
        </p:nvSpPr>
        <p:spPr>
          <a:xfrm>
            <a:off x="2711988" y="2937662"/>
            <a:ext cx="15525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Explains</a:t>
            </a:r>
            <a:endParaRPr b="1"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30"/>
          <p:cNvSpPr txBox="1"/>
          <p:nvPr/>
        </p:nvSpPr>
        <p:spPr>
          <a:xfrm>
            <a:off x="5537150" y="2349188"/>
            <a:ext cx="28869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Explain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predicted event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Extracting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important subgraph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verbal form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Transparent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computation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 agnostic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4" name="Google Shape;404;p30"/>
          <p:cNvPicPr preferRelativeResize="0"/>
          <p:nvPr/>
        </p:nvPicPr>
        <p:blipFill rotWithShape="1">
          <a:blip r:embed="rId3">
            <a:alphaModFix/>
          </a:blip>
          <a:srcRect b="0" l="9882" r="10034" t="0"/>
          <a:stretch/>
        </p:blipFill>
        <p:spPr>
          <a:xfrm>
            <a:off x="1082847" y="1628687"/>
            <a:ext cx="1330200" cy="93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5" name="Google Shape;405;p30"/>
          <p:cNvPicPr preferRelativeResize="0"/>
          <p:nvPr/>
        </p:nvPicPr>
        <p:blipFill rotWithShape="1">
          <a:blip r:embed="rId4">
            <a:alphaModFix/>
          </a:blip>
          <a:srcRect b="0" l="12688" r="12275" t="0"/>
          <a:stretch/>
        </p:blipFill>
        <p:spPr>
          <a:xfrm>
            <a:off x="3261538" y="3590774"/>
            <a:ext cx="1330200" cy="91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6" name="Google Shape;406;p30"/>
          <p:cNvSpPr/>
          <p:nvPr/>
        </p:nvSpPr>
        <p:spPr>
          <a:xfrm>
            <a:off x="1296200" y="1764725"/>
            <a:ext cx="249000" cy="3321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07" name="Google Shape;407;p30"/>
          <p:cNvCxnSpPr>
            <a:stCxn id="406" idx="7"/>
            <a:endCxn id="408" idx="1"/>
          </p:cNvCxnSpPr>
          <p:nvPr/>
        </p:nvCxnSpPr>
        <p:spPr>
          <a:xfrm flipH="1" rot="-5400000">
            <a:off x="2244635" y="1077460"/>
            <a:ext cx="283500" cy="1755300"/>
          </a:xfrm>
          <a:prstGeom prst="curvedConnector4">
            <a:avLst>
              <a:gd fmla="val -74254" name="adj1"/>
              <a:gd fmla="val 86394" name="adj2"/>
            </a:avLst>
          </a:prstGeom>
          <a:noFill/>
          <a:ln cap="flat" cmpd="sng" w="76200">
            <a:solidFill>
              <a:srgbClr val="EB724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0"/>
          <p:cNvSpPr/>
          <p:nvPr/>
        </p:nvSpPr>
        <p:spPr>
          <a:xfrm>
            <a:off x="4316126" y="3386716"/>
            <a:ext cx="624900" cy="6249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0"/>
          <p:cNvSpPr txBox="1"/>
          <p:nvPr/>
        </p:nvSpPr>
        <p:spPr>
          <a:xfrm>
            <a:off x="1082851" y="1144150"/>
            <a:ext cx="1330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Predicted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network</a:t>
            </a:r>
            <a:endParaRPr baseline="-25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>
            <a:off x="4399233" y="3469635"/>
            <a:ext cx="458685" cy="459095"/>
            <a:chOff x="3508282" y="3810341"/>
            <a:chExt cx="351644" cy="351959"/>
          </a:xfrm>
        </p:grpSpPr>
        <p:sp>
          <p:nvSpPr>
            <p:cNvPr id="412" name="Google Shape;412;p30"/>
            <p:cNvSpPr/>
            <p:nvPr/>
          </p:nvSpPr>
          <p:spPr>
            <a:xfrm>
              <a:off x="3508282" y="3810341"/>
              <a:ext cx="133180" cy="64232"/>
            </a:xfrm>
            <a:custGeom>
              <a:rect b="b" l="l" r="r" t="t"/>
              <a:pathLst>
                <a:path extrusionOk="0" h="4290" w="8895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3535053" y="3847802"/>
              <a:ext cx="58872" cy="26771"/>
            </a:xfrm>
            <a:custGeom>
              <a:rect b="b" l="l" r="r" t="t"/>
              <a:pathLst>
                <a:path extrusionOk="0" h="1788" w="3932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3545743" y="3810341"/>
              <a:ext cx="239261" cy="351959"/>
            </a:xfrm>
            <a:custGeom>
              <a:rect b="b" l="l" r="r" t="t"/>
              <a:pathLst>
                <a:path extrusionOk="0" h="23507" w="1598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3583205" y="4082317"/>
              <a:ext cx="201799" cy="79983"/>
            </a:xfrm>
            <a:custGeom>
              <a:rect b="b" l="l" r="r" t="t"/>
              <a:pathLst>
                <a:path extrusionOk="0" h="5342" w="13478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3545429" y="3810341"/>
              <a:ext cx="232328" cy="15437"/>
            </a:xfrm>
            <a:custGeom>
              <a:rect b="b" l="l" r="r" t="t"/>
              <a:pathLst>
                <a:path extrusionOk="0" h="1031" w="15517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3620666" y="4097753"/>
              <a:ext cx="239261" cy="64546"/>
            </a:xfrm>
            <a:custGeom>
              <a:rect b="b" l="l" r="r" t="t"/>
              <a:pathLst>
                <a:path extrusionOk="0" h="4311" w="1598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3620666" y="4147791"/>
              <a:ext cx="231385" cy="14508"/>
            </a:xfrm>
            <a:custGeom>
              <a:rect b="b" l="l" r="r" t="t"/>
              <a:pathLst>
                <a:path extrusionOk="0" h="969" w="15454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3604301" y="4097753"/>
              <a:ext cx="53841" cy="27085"/>
            </a:xfrm>
            <a:custGeom>
              <a:rect b="b" l="l" r="r" t="t"/>
              <a:pathLst>
                <a:path extrusionOk="0" h="1809" w="3596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3606187" y="3867401"/>
              <a:ext cx="159292" cy="25124"/>
            </a:xfrm>
            <a:custGeom>
              <a:rect b="b" l="l" r="r" t="t"/>
              <a:pathLst>
                <a:path extrusionOk="0" h="1678" w="10639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solidFill>
              <a:srgbClr val="243F5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3606187" y="3904159"/>
              <a:ext cx="159292" cy="25184"/>
            </a:xfrm>
            <a:custGeom>
              <a:rect b="b" l="l" r="r" t="t"/>
              <a:pathLst>
                <a:path extrusionOk="0" h="1682" w="10639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solidFill>
              <a:srgbClr val="243F5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3606187" y="3940976"/>
              <a:ext cx="159292" cy="25199"/>
            </a:xfrm>
            <a:custGeom>
              <a:rect b="b" l="l" r="r" t="t"/>
              <a:pathLst>
                <a:path extrusionOk="0" h="1683" w="10639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solidFill>
              <a:srgbClr val="243F5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3711639" y="3882434"/>
              <a:ext cx="147030" cy="147015"/>
            </a:xfrm>
            <a:custGeom>
              <a:rect b="b" l="l" r="r" t="t"/>
              <a:pathLst>
                <a:path extrusionOk="0" h="9819" w="982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3682996" y="3930915"/>
              <a:ext cx="127191" cy="127176"/>
            </a:xfrm>
            <a:custGeom>
              <a:rect b="b" l="l" r="r" t="t"/>
              <a:pathLst>
                <a:path extrusionOk="0" h="8494" w="8495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solidFill>
              <a:srgbClr val="243F5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5" name="Google Shape;425;p30"/>
          <p:cNvCxnSpPr>
            <a:stCxn id="426" idx="0"/>
            <a:endCxn id="427" idx="2"/>
          </p:cNvCxnSpPr>
          <p:nvPr/>
        </p:nvCxnSpPr>
        <p:spPr>
          <a:xfrm rot="10800000">
            <a:off x="3905100" y="2552174"/>
            <a:ext cx="5400" cy="1038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408" name="Google Shape;408;p30"/>
          <p:cNvPicPr preferRelativeResize="0"/>
          <p:nvPr/>
        </p:nvPicPr>
        <p:blipFill rotWithShape="1">
          <a:blip r:embed="rId5">
            <a:alphaModFix/>
          </a:blip>
          <a:srcRect b="0" l="12951" r="13084" t="0"/>
          <a:stretch/>
        </p:blipFill>
        <p:spPr>
          <a:xfrm>
            <a:off x="3264175" y="1641575"/>
            <a:ext cx="1281900" cy="91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8" name="Google Shape;428;p30"/>
          <p:cNvSpPr/>
          <p:nvPr/>
        </p:nvSpPr>
        <p:spPr>
          <a:xfrm>
            <a:off x="1285326" y="3724177"/>
            <a:ext cx="249000" cy="3321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29" name="Google Shape;429;p30"/>
          <p:cNvCxnSpPr/>
          <p:nvPr/>
        </p:nvCxnSpPr>
        <p:spPr>
          <a:xfrm flipH="1" rot="-5400000">
            <a:off x="2244635" y="2926860"/>
            <a:ext cx="283500" cy="1755300"/>
          </a:xfrm>
          <a:prstGeom prst="curvedConnector4">
            <a:avLst>
              <a:gd fmla="val -74254" name="adj1"/>
              <a:gd fmla="val 86394" name="adj2"/>
            </a:avLst>
          </a:prstGeom>
          <a:noFill/>
          <a:ln cap="flat" cmpd="sng" w="76200">
            <a:solidFill>
              <a:srgbClr val="EB724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1701;p75"/>
          <p:cNvGrpSpPr/>
          <p:nvPr/>
        </p:nvGrpSpPr>
        <p:grpSpPr>
          <a:xfrm>
            <a:off x="-1546559" y="1221161"/>
            <a:ext cx="4118734" cy="3222815"/>
            <a:chOff x="-1089359" y="1221161"/>
            <a:chExt cx="4118734" cy="3222815"/>
          </a:xfrm>
        </p:grpSpPr>
        <p:grpSp>
          <p:nvGrpSpPr>
            <p:cNvPr id="1702" name="Google Shape;1702;p75"/>
            <p:cNvGrpSpPr/>
            <p:nvPr/>
          </p:nvGrpSpPr>
          <p:grpSpPr>
            <a:xfrm>
              <a:off x="-1089359" y="1221161"/>
              <a:ext cx="3298617" cy="1621530"/>
              <a:chOff x="607091" y="1760986"/>
              <a:chExt cx="3298617" cy="1621530"/>
            </a:xfrm>
          </p:grpSpPr>
          <p:sp>
            <p:nvSpPr>
              <p:cNvPr id="1703" name="Google Shape;1703;p75"/>
              <p:cNvSpPr/>
              <p:nvPr/>
            </p:nvSpPr>
            <p:spPr>
              <a:xfrm>
                <a:off x="607091" y="2117564"/>
                <a:ext cx="1151377" cy="1248368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75"/>
              <p:cNvSpPr/>
              <p:nvPr/>
            </p:nvSpPr>
            <p:spPr>
              <a:xfrm>
                <a:off x="1806815" y="1760986"/>
                <a:ext cx="2098893" cy="1621530"/>
              </a:xfrm>
              <a:custGeom>
                <a:rect b="b" l="l" r="r" t="t"/>
                <a:pathLst>
                  <a:path extrusionOk="0" h="6424" w="8315">
                    <a:moveTo>
                      <a:pt x="2115" y="0"/>
                    </a:moveTo>
                    <a:lnTo>
                      <a:pt x="676" y="778"/>
                    </a:lnTo>
                    <a:lnTo>
                      <a:pt x="676" y="2644"/>
                    </a:lnTo>
                    <a:lnTo>
                      <a:pt x="282" y="2644"/>
                    </a:lnTo>
                    <a:lnTo>
                      <a:pt x="282" y="3916"/>
                    </a:lnTo>
                    <a:lnTo>
                      <a:pt x="1" y="3916"/>
                    </a:lnTo>
                    <a:lnTo>
                      <a:pt x="1" y="6424"/>
                    </a:lnTo>
                    <a:lnTo>
                      <a:pt x="676" y="6424"/>
                    </a:lnTo>
                    <a:lnTo>
                      <a:pt x="676" y="5176"/>
                    </a:lnTo>
                    <a:lnTo>
                      <a:pt x="1394" y="5176"/>
                    </a:lnTo>
                    <a:lnTo>
                      <a:pt x="1394" y="6424"/>
                    </a:lnTo>
                    <a:lnTo>
                      <a:pt x="8314" y="6424"/>
                    </a:lnTo>
                    <a:lnTo>
                      <a:pt x="8314" y="3916"/>
                    </a:lnTo>
                    <a:lnTo>
                      <a:pt x="7888" y="3916"/>
                    </a:lnTo>
                    <a:lnTo>
                      <a:pt x="7888" y="2644"/>
                    </a:lnTo>
                    <a:lnTo>
                      <a:pt x="7494" y="2644"/>
                    </a:lnTo>
                    <a:lnTo>
                      <a:pt x="7494" y="0"/>
                    </a:lnTo>
                    <a:lnTo>
                      <a:pt x="6052" y="778"/>
                    </a:lnTo>
                    <a:lnTo>
                      <a:pt x="6052" y="2644"/>
                    </a:lnTo>
                    <a:lnTo>
                      <a:pt x="5660" y="2644"/>
                    </a:lnTo>
                    <a:lnTo>
                      <a:pt x="5660" y="3916"/>
                    </a:lnTo>
                    <a:lnTo>
                      <a:pt x="5188" y="3916"/>
                    </a:lnTo>
                    <a:lnTo>
                      <a:pt x="5188" y="2644"/>
                    </a:lnTo>
                    <a:lnTo>
                      <a:pt x="4793" y="2644"/>
                    </a:lnTo>
                    <a:lnTo>
                      <a:pt x="4793" y="0"/>
                    </a:lnTo>
                    <a:lnTo>
                      <a:pt x="3352" y="778"/>
                    </a:lnTo>
                    <a:lnTo>
                      <a:pt x="3352" y="2644"/>
                    </a:lnTo>
                    <a:lnTo>
                      <a:pt x="2960" y="2644"/>
                    </a:lnTo>
                    <a:lnTo>
                      <a:pt x="2960" y="3916"/>
                    </a:lnTo>
                    <a:lnTo>
                      <a:pt x="2509" y="3916"/>
                    </a:lnTo>
                    <a:lnTo>
                      <a:pt x="2509" y="2644"/>
                    </a:lnTo>
                    <a:lnTo>
                      <a:pt x="2115" y="2644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5" name="Google Shape;1705;p75"/>
            <p:cNvGrpSpPr/>
            <p:nvPr/>
          </p:nvGrpSpPr>
          <p:grpSpPr>
            <a:xfrm>
              <a:off x="491825" y="2726476"/>
              <a:ext cx="1111698" cy="1556231"/>
              <a:chOff x="3344000" y="1575983"/>
              <a:chExt cx="1009625" cy="1413342"/>
            </a:xfrm>
          </p:grpSpPr>
          <p:sp>
            <p:nvSpPr>
              <p:cNvPr id="1706" name="Google Shape;1706;p75"/>
              <p:cNvSpPr/>
              <p:nvPr/>
            </p:nvSpPr>
            <p:spPr>
              <a:xfrm>
                <a:off x="3801725" y="1575983"/>
                <a:ext cx="258792" cy="254096"/>
              </a:xfrm>
              <a:custGeom>
                <a:rect b="b" l="l" r="r" t="t"/>
                <a:pathLst>
                  <a:path extrusionOk="0" h="11928" w="12147">
                    <a:moveTo>
                      <a:pt x="6074" y="0"/>
                    </a:moveTo>
                    <a:cubicBezTo>
                      <a:pt x="3046" y="0"/>
                      <a:pt x="18" y="1989"/>
                      <a:pt x="1" y="5965"/>
                    </a:cubicBezTo>
                    <a:cubicBezTo>
                      <a:pt x="18" y="9940"/>
                      <a:pt x="3046" y="11927"/>
                      <a:pt x="6074" y="11927"/>
                    </a:cubicBezTo>
                    <a:cubicBezTo>
                      <a:pt x="9102" y="11927"/>
                      <a:pt x="12129" y="9940"/>
                      <a:pt x="12147" y="5965"/>
                    </a:cubicBezTo>
                    <a:cubicBezTo>
                      <a:pt x="12129" y="1989"/>
                      <a:pt x="9102" y="0"/>
                      <a:pt x="6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75"/>
              <p:cNvSpPr/>
              <p:nvPr/>
            </p:nvSpPr>
            <p:spPr>
              <a:xfrm>
                <a:off x="3344000" y="1834375"/>
                <a:ext cx="1009625" cy="1154950"/>
              </a:xfrm>
              <a:custGeom>
                <a:rect b="b" l="l" r="r" t="t"/>
                <a:pathLst>
                  <a:path extrusionOk="0" h="46198" w="40385">
                    <a:moveTo>
                      <a:pt x="17988" y="1"/>
                    </a:moveTo>
                    <a:cubicBezTo>
                      <a:pt x="17378" y="1"/>
                      <a:pt x="16908" y="97"/>
                      <a:pt x="16671" y="338"/>
                    </a:cubicBezTo>
                    <a:cubicBezTo>
                      <a:pt x="15979" y="979"/>
                      <a:pt x="7885" y="5764"/>
                      <a:pt x="7868" y="6742"/>
                    </a:cubicBezTo>
                    <a:lnTo>
                      <a:pt x="4649" y="14499"/>
                    </a:lnTo>
                    <a:cubicBezTo>
                      <a:pt x="3959" y="16086"/>
                      <a:pt x="5194" y="17932"/>
                      <a:pt x="6895" y="17932"/>
                    </a:cubicBezTo>
                    <a:cubicBezTo>
                      <a:pt x="6910" y="17932"/>
                      <a:pt x="6926" y="17932"/>
                      <a:pt x="6941" y="17932"/>
                    </a:cubicBezTo>
                    <a:cubicBezTo>
                      <a:pt x="7006" y="17940"/>
                      <a:pt x="7069" y="17944"/>
                      <a:pt x="7132" y="17944"/>
                    </a:cubicBezTo>
                    <a:cubicBezTo>
                      <a:pt x="9749" y="17944"/>
                      <a:pt x="11129" y="10905"/>
                      <a:pt x="12171" y="9342"/>
                    </a:cubicBezTo>
                    <a:lnTo>
                      <a:pt x="15855" y="6849"/>
                    </a:lnTo>
                    <a:lnTo>
                      <a:pt x="15855" y="6849"/>
                    </a:lnTo>
                    <a:cubicBezTo>
                      <a:pt x="15321" y="9466"/>
                      <a:pt x="14271" y="14499"/>
                      <a:pt x="13755" y="16920"/>
                    </a:cubicBezTo>
                    <a:lnTo>
                      <a:pt x="10963" y="28463"/>
                    </a:lnTo>
                    <a:lnTo>
                      <a:pt x="1268" y="41092"/>
                    </a:lnTo>
                    <a:cubicBezTo>
                      <a:pt x="1" y="42624"/>
                      <a:pt x="1223" y="45076"/>
                      <a:pt x="3158" y="45076"/>
                    </a:cubicBezTo>
                    <a:cubicBezTo>
                      <a:pt x="3180" y="45076"/>
                      <a:pt x="3201" y="45075"/>
                      <a:pt x="3223" y="45075"/>
                    </a:cubicBezTo>
                    <a:cubicBezTo>
                      <a:pt x="3970" y="45075"/>
                      <a:pt x="4717" y="44737"/>
                      <a:pt x="5199" y="44114"/>
                    </a:cubicBezTo>
                    <a:lnTo>
                      <a:pt x="15215" y="31059"/>
                    </a:lnTo>
                    <a:cubicBezTo>
                      <a:pt x="15428" y="30794"/>
                      <a:pt x="15569" y="30474"/>
                      <a:pt x="15659" y="30133"/>
                    </a:cubicBezTo>
                    <a:cubicBezTo>
                      <a:pt x="15659" y="30133"/>
                      <a:pt x="16299" y="27520"/>
                      <a:pt x="16974" y="24690"/>
                    </a:cubicBezTo>
                    <a:lnTo>
                      <a:pt x="20513" y="24690"/>
                    </a:lnTo>
                    <a:lnTo>
                      <a:pt x="22169" y="30474"/>
                    </a:lnTo>
                    <a:lnTo>
                      <a:pt x="20193" y="43350"/>
                    </a:lnTo>
                    <a:cubicBezTo>
                      <a:pt x="19946" y="44818"/>
                      <a:pt x="21122" y="46198"/>
                      <a:pt x="22620" y="46198"/>
                    </a:cubicBezTo>
                    <a:cubicBezTo>
                      <a:pt x="22629" y="46198"/>
                      <a:pt x="22638" y="46197"/>
                      <a:pt x="22647" y="46197"/>
                    </a:cubicBezTo>
                    <a:cubicBezTo>
                      <a:pt x="23838" y="46197"/>
                      <a:pt x="24889" y="45326"/>
                      <a:pt x="25085" y="44097"/>
                    </a:cubicBezTo>
                    <a:lnTo>
                      <a:pt x="27147" y="30688"/>
                    </a:lnTo>
                    <a:cubicBezTo>
                      <a:pt x="27467" y="30047"/>
                      <a:pt x="25012" y="22470"/>
                      <a:pt x="24052" y="19161"/>
                    </a:cubicBezTo>
                    <a:lnTo>
                      <a:pt x="25619" y="11600"/>
                    </a:lnTo>
                    <a:lnTo>
                      <a:pt x="26758" y="15139"/>
                    </a:lnTo>
                    <a:cubicBezTo>
                      <a:pt x="27079" y="16151"/>
                      <a:pt x="28039" y="16864"/>
                      <a:pt x="29106" y="16864"/>
                    </a:cubicBezTo>
                    <a:lnTo>
                      <a:pt x="37179" y="16864"/>
                    </a:lnTo>
                    <a:cubicBezTo>
                      <a:pt x="37190" y="16864"/>
                      <a:pt x="37201" y="16864"/>
                      <a:pt x="37212" y="16864"/>
                    </a:cubicBezTo>
                    <a:cubicBezTo>
                      <a:pt x="40385" y="16864"/>
                      <a:pt x="40371" y="11903"/>
                      <a:pt x="37232" y="11903"/>
                    </a:cubicBezTo>
                    <a:cubicBezTo>
                      <a:pt x="37214" y="11903"/>
                      <a:pt x="37197" y="11903"/>
                      <a:pt x="37179" y="11903"/>
                    </a:cubicBezTo>
                    <a:lnTo>
                      <a:pt x="30921" y="11903"/>
                    </a:lnTo>
                    <a:cubicBezTo>
                      <a:pt x="30029" y="10354"/>
                      <a:pt x="28769" y="1658"/>
                      <a:pt x="26293" y="1568"/>
                    </a:cubicBezTo>
                    <a:cubicBezTo>
                      <a:pt x="25155" y="1554"/>
                      <a:pt x="20437" y="1"/>
                      <a:pt x="179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8" name="Google Shape;1708;p75"/>
            <p:cNvGrpSpPr/>
            <p:nvPr/>
          </p:nvGrpSpPr>
          <p:grpSpPr>
            <a:xfrm>
              <a:off x="2129980" y="3363913"/>
              <a:ext cx="899395" cy="1080063"/>
              <a:chOff x="2178505" y="3363913"/>
              <a:chExt cx="899395" cy="1080063"/>
            </a:xfrm>
          </p:grpSpPr>
          <p:grpSp>
            <p:nvGrpSpPr>
              <p:cNvPr id="1709" name="Google Shape;1709;p75"/>
              <p:cNvGrpSpPr/>
              <p:nvPr/>
            </p:nvGrpSpPr>
            <p:grpSpPr>
              <a:xfrm>
                <a:off x="2178505" y="3363913"/>
                <a:ext cx="479026" cy="1080063"/>
                <a:chOff x="8269928" y="582825"/>
                <a:chExt cx="654855" cy="1476504"/>
              </a:xfrm>
            </p:grpSpPr>
            <p:sp>
              <p:nvSpPr>
                <p:cNvPr id="1710" name="Google Shape;1710;p75"/>
                <p:cNvSpPr/>
                <p:nvPr/>
              </p:nvSpPr>
              <p:spPr>
                <a:xfrm>
                  <a:off x="8529367" y="1590445"/>
                  <a:ext cx="136249" cy="468884"/>
                </a:xfrm>
                <a:custGeom>
                  <a:rect b="b" l="l" r="r" t="t"/>
                  <a:pathLst>
                    <a:path extrusionOk="0" h="3376" w="981">
                      <a:moveTo>
                        <a:pt x="1" y="1"/>
                      </a:moveTo>
                      <a:lnTo>
                        <a:pt x="1" y="3376"/>
                      </a:lnTo>
                      <a:lnTo>
                        <a:pt x="981" y="3376"/>
                      </a:lnTo>
                      <a:lnTo>
                        <a:pt x="9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75"/>
                <p:cNvSpPr/>
                <p:nvPr/>
              </p:nvSpPr>
              <p:spPr>
                <a:xfrm>
                  <a:off x="8269928" y="582825"/>
                  <a:ext cx="654855" cy="1129711"/>
                </a:xfrm>
                <a:custGeom>
                  <a:rect b="b" l="l" r="r" t="t"/>
                  <a:pathLst>
                    <a:path extrusionOk="0" h="8134" w="4715">
                      <a:moveTo>
                        <a:pt x="2363" y="1"/>
                      </a:moveTo>
                      <a:cubicBezTo>
                        <a:pt x="1059" y="1"/>
                        <a:pt x="0" y="4477"/>
                        <a:pt x="0" y="5771"/>
                      </a:cubicBezTo>
                      <a:cubicBezTo>
                        <a:pt x="0" y="7075"/>
                        <a:pt x="1059" y="8133"/>
                        <a:pt x="2363" y="8133"/>
                      </a:cubicBezTo>
                      <a:cubicBezTo>
                        <a:pt x="3659" y="8133"/>
                        <a:pt x="4715" y="7075"/>
                        <a:pt x="4715" y="5771"/>
                      </a:cubicBezTo>
                      <a:cubicBezTo>
                        <a:pt x="4715" y="4477"/>
                        <a:pt x="3659" y="1"/>
                        <a:pt x="2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2" name="Google Shape;1712;p75"/>
              <p:cNvGrpSpPr/>
              <p:nvPr/>
            </p:nvGrpSpPr>
            <p:grpSpPr>
              <a:xfrm>
                <a:off x="2798146" y="3813206"/>
                <a:ext cx="279754" cy="630763"/>
                <a:chOff x="8269928" y="582825"/>
                <a:chExt cx="654855" cy="1476504"/>
              </a:xfrm>
            </p:grpSpPr>
            <p:sp>
              <p:nvSpPr>
                <p:cNvPr id="1713" name="Google Shape;1713;p75"/>
                <p:cNvSpPr/>
                <p:nvPr/>
              </p:nvSpPr>
              <p:spPr>
                <a:xfrm>
                  <a:off x="8529367" y="1590445"/>
                  <a:ext cx="136249" cy="468884"/>
                </a:xfrm>
                <a:custGeom>
                  <a:rect b="b" l="l" r="r" t="t"/>
                  <a:pathLst>
                    <a:path extrusionOk="0" h="3376" w="981">
                      <a:moveTo>
                        <a:pt x="1" y="1"/>
                      </a:moveTo>
                      <a:lnTo>
                        <a:pt x="1" y="3376"/>
                      </a:lnTo>
                      <a:lnTo>
                        <a:pt x="981" y="3376"/>
                      </a:lnTo>
                      <a:lnTo>
                        <a:pt x="9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75"/>
                <p:cNvSpPr/>
                <p:nvPr/>
              </p:nvSpPr>
              <p:spPr>
                <a:xfrm>
                  <a:off x="8269928" y="582825"/>
                  <a:ext cx="654855" cy="1129711"/>
                </a:xfrm>
                <a:custGeom>
                  <a:rect b="b" l="l" r="r" t="t"/>
                  <a:pathLst>
                    <a:path extrusionOk="0" h="8134" w="4715">
                      <a:moveTo>
                        <a:pt x="2363" y="1"/>
                      </a:moveTo>
                      <a:cubicBezTo>
                        <a:pt x="1059" y="1"/>
                        <a:pt x="0" y="4477"/>
                        <a:pt x="0" y="5771"/>
                      </a:cubicBezTo>
                      <a:cubicBezTo>
                        <a:pt x="0" y="7075"/>
                        <a:pt x="1059" y="8133"/>
                        <a:pt x="2363" y="8133"/>
                      </a:cubicBezTo>
                      <a:cubicBezTo>
                        <a:pt x="3659" y="8133"/>
                        <a:pt x="4715" y="7075"/>
                        <a:pt x="4715" y="5771"/>
                      </a:cubicBezTo>
                      <a:cubicBezTo>
                        <a:pt x="4715" y="4477"/>
                        <a:pt x="3659" y="1"/>
                        <a:pt x="2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715" name="Google Shape;1715;p75"/>
          <p:cNvSpPr txBox="1"/>
          <p:nvPr>
            <p:ph idx="1" type="subTitle"/>
          </p:nvPr>
        </p:nvSpPr>
        <p:spPr>
          <a:xfrm>
            <a:off x="1642338" y="3204125"/>
            <a:ext cx="58593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lang="en"/>
              <a:t>: speed distance factor                     </a:t>
            </a:r>
            <a:r>
              <a:rPr i="1" lang="en"/>
              <a:t>M</a:t>
            </a:r>
            <a:r>
              <a:rPr baseline="-25000" i="1" lang="en"/>
              <a:t>s</a:t>
            </a:r>
            <a:r>
              <a:rPr lang="en"/>
              <a:t>: speed distance matrix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</a:t>
            </a:r>
            <a:r>
              <a:rPr baseline="-25000" i="1" lang="en"/>
              <a:t>d</a:t>
            </a:r>
            <a:r>
              <a:rPr lang="en"/>
              <a:t>: spatial distance matrix                     </a:t>
            </a:r>
            <a:r>
              <a:rPr i="1" lang="en"/>
              <a:t>M</a:t>
            </a:r>
            <a:r>
              <a:rPr baseline="-25000" i="1" lang="en"/>
              <a:t>t</a:t>
            </a:r>
            <a:r>
              <a:rPr lang="en"/>
              <a:t>: time distance matrix</a:t>
            </a:r>
            <a:endParaRPr/>
          </a:p>
        </p:txBody>
      </p:sp>
      <p:grpSp>
        <p:nvGrpSpPr>
          <p:cNvPr id="1716" name="Google Shape;1716;p75"/>
          <p:cNvGrpSpPr/>
          <p:nvPr/>
        </p:nvGrpSpPr>
        <p:grpSpPr>
          <a:xfrm>
            <a:off x="7748006" y="1553712"/>
            <a:ext cx="1853202" cy="3054701"/>
            <a:chOff x="7290806" y="1553712"/>
            <a:chExt cx="1853202" cy="3054701"/>
          </a:xfrm>
        </p:grpSpPr>
        <p:grpSp>
          <p:nvGrpSpPr>
            <p:cNvPr id="1717" name="Google Shape;1717;p75"/>
            <p:cNvGrpSpPr/>
            <p:nvPr/>
          </p:nvGrpSpPr>
          <p:grpSpPr>
            <a:xfrm>
              <a:off x="7333998" y="1553712"/>
              <a:ext cx="1810010" cy="1295258"/>
              <a:chOff x="7333998" y="1553712"/>
              <a:chExt cx="1810010" cy="1295258"/>
            </a:xfrm>
          </p:grpSpPr>
          <p:sp>
            <p:nvSpPr>
              <p:cNvPr id="1718" name="Google Shape;1718;p75"/>
              <p:cNvSpPr/>
              <p:nvPr/>
            </p:nvSpPr>
            <p:spPr>
              <a:xfrm>
                <a:off x="7333998" y="1559974"/>
                <a:ext cx="854781" cy="1282733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75"/>
              <p:cNvSpPr/>
              <p:nvPr/>
            </p:nvSpPr>
            <p:spPr>
              <a:xfrm>
                <a:off x="8222425" y="1553712"/>
                <a:ext cx="921583" cy="1295258"/>
              </a:xfrm>
              <a:custGeom>
                <a:rect b="b" l="l" r="r" t="t"/>
                <a:pathLst>
                  <a:path extrusionOk="0" h="8066" w="5739">
                    <a:moveTo>
                      <a:pt x="2846" y="1"/>
                    </a:moveTo>
                    <a:lnTo>
                      <a:pt x="2846" y="1450"/>
                    </a:lnTo>
                    <a:lnTo>
                      <a:pt x="0" y="1450"/>
                    </a:lnTo>
                    <a:lnTo>
                      <a:pt x="0" y="2082"/>
                    </a:lnTo>
                    <a:lnTo>
                      <a:pt x="0" y="4097"/>
                    </a:lnTo>
                    <a:lnTo>
                      <a:pt x="0" y="4726"/>
                    </a:lnTo>
                    <a:lnTo>
                      <a:pt x="0" y="8066"/>
                    </a:lnTo>
                    <a:lnTo>
                      <a:pt x="5738" y="8066"/>
                    </a:lnTo>
                    <a:lnTo>
                      <a:pt x="5738" y="4726"/>
                    </a:lnTo>
                    <a:lnTo>
                      <a:pt x="5738" y="4097"/>
                    </a:lnTo>
                    <a:lnTo>
                      <a:pt x="5738" y="2082"/>
                    </a:lnTo>
                    <a:lnTo>
                      <a:pt x="5738" y="1450"/>
                    </a:lnTo>
                    <a:lnTo>
                      <a:pt x="4534" y="1450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0" name="Google Shape;1720;p75"/>
            <p:cNvGrpSpPr/>
            <p:nvPr/>
          </p:nvGrpSpPr>
          <p:grpSpPr>
            <a:xfrm>
              <a:off x="7290806" y="3295804"/>
              <a:ext cx="1582620" cy="1312608"/>
              <a:chOff x="6021150" y="1651150"/>
              <a:chExt cx="1780225" cy="1476500"/>
            </a:xfrm>
          </p:grpSpPr>
          <p:sp>
            <p:nvSpPr>
              <p:cNvPr id="1721" name="Google Shape;1721;p75"/>
              <p:cNvSpPr/>
              <p:nvPr/>
            </p:nvSpPr>
            <p:spPr>
              <a:xfrm>
                <a:off x="6833650" y="1651150"/>
                <a:ext cx="298025" cy="298000"/>
              </a:xfrm>
              <a:custGeom>
                <a:rect b="b" l="l" r="r" t="t"/>
                <a:pathLst>
                  <a:path extrusionOk="0" h="11920" w="11921">
                    <a:moveTo>
                      <a:pt x="5961" y="0"/>
                    </a:moveTo>
                    <a:cubicBezTo>
                      <a:pt x="2669" y="0"/>
                      <a:pt x="1" y="2668"/>
                      <a:pt x="1" y="5960"/>
                    </a:cubicBezTo>
                    <a:cubicBezTo>
                      <a:pt x="1" y="9251"/>
                      <a:pt x="2669" y="11919"/>
                      <a:pt x="5961" y="11919"/>
                    </a:cubicBezTo>
                    <a:cubicBezTo>
                      <a:pt x="9252" y="11919"/>
                      <a:pt x="11920" y="9251"/>
                      <a:pt x="11920" y="5960"/>
                    </a:cubicBezTo>
                    <a:cubicBezTo>
                      <a:pt x="11920" y="2668"/>
                      <a:pt x="9252" y="0"/>
                      <a:pt x="59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75"/>
              <p:cNvSpPr/>
              <p:nvPr/>
            </p:nvSpPr>
            <p:spPr>
              <a:xfrm>
                <a:off x="6021150" y="1738325"/>
                <a:ext cx="1780225" cy="1389325"/>
              </a:xfrm>
              <a:custGeom>
                <a:rect b="b" l="l" r="r" t="t"/>
                <a:pathLst>
                  <a:path extrusionOk="0" h="55573" w="71209">
                    <a:moveTo>
                      <a:pt x="18929" y="5854"/>
                    </a:moveTo>
                    <a:lnTo>
                      <a:pt x="11975" y="12629"/>
                    </a:lnTo>
                    <a:lnTo>
                      <a:pt x="13042" y="5854"/>
                    </a:lnTo>
                    <a:close/>
                    <a:moveTo>
                      <a:pt x="26080" y="18145"/>
                    </a:moveTo>
                    <a:lnTo>
                      <a:pt x="22328" y="25671"/>
                    </a:lnTo>
                    <a:lnTo>
                      <a:pt x="20244" y="23964"/>
                    </a:lnTo>
                    <a:lnTo>
                      <a:pt x="18182" y="22004"/>
                    </a:lnTo>
                    <a:lnTo>
                      <a:pt x="26080" y="18145"/>
                    </a:lnTo>
                    <a:close/>
                    <a:moveTo>
                      <a:pt x="26383" y="1"/>
                    </a:moveTo>
                    <a:lnTo>
                      <a:pt x="10925" y="163"/>
                    </a:lnTo>
                    <a:cubicBezTo>
                      <a:pt x="9589" y="163"/>
                      <a:pt x="8453" y="1102"/>
                      <a:pt x="8184" y="2404"/>
                    </a:cubicBezTo>
                    <a:lnTo>
                      <a:pt x="6084" y="12399"/>
                    </a:lnTo>
                    <a:lnTo>
                      <a:pt x="3415" y="10213"/>
                    </a:lnTo>
                    <a:cubicBezTo>
                      <a:pt x="3211" y="10047"/>
                      <a:pt x="2940" y="9970"/>
                      <a:pt x="2652" y="9970"/>
                    </a:cubicBezTo>
                    <a:cubicBezTo>
                      <a:pt x="1491" y="9970"/>
                      <a:pt x="62" y="11214"/>
                      <a:pt x="1674" y="12825"/>
                    </a:cubicBezTo>
                    <a:lnTo>
                      <a:pt x="6156" y="16403"/>
                    </a:lnTo>
                    <a:cubicBezTo>
                      <a:pt x="6297" y="16544"/>
                      <a:pt x="6442" y="16685"/>
                      <a:pt x="6617" y="16791"/>
                    </a:cubicBezTo>
                    <a:lnTo>
                      <a:pt x="6937" y="17026"/>
                    </a:lnTo>
                    <a:lnTo>
                      <a:pt x="7241" y="17257"/>
                    </a:lnTo>
                    <a:lnTo>
                      <a:pt x="4735" y="19712"/>
                    </a:lnTo>
                    <a:cubicBezTo>
                      <a:pt x="4184" y="20245"/>
                      <a:pt x="3881" y="20975"/>
                      <a:pt x="3881" y="21722"/>
                    </a:cubicBezTo>
                    <a:lnTo>
                      <a:pt x="3881" y="38158"/>
                    </a:lnTo>
                    <a:lnTo>
                      <a:pt x="517" y="50394"/>
                    </a:lnTo>
                    <a:cubicBezTo>
                      <a:pt x="0" y="52298"/>
                      <a:pt x="1213" y="54236"/>
                      <a:pt x="3134" y="54612"/>
                    </a:cubicBezTo>
                    <a:cubicBezTo>
                      <a:pt x="3362" y="54658"/>
                      <a:pt x="3590" y="54681"/>
                      <a:pt x="3815" y="54681"/>
                    </a:cubicBezTo>
                    <a:cubicBezTo>
                      <a:pt x="5218" y="54681"/>
                      <a:pt x="6504" y="53807"/>
                      <a:pt x="6993" y="52460"/>
                    </a:cubicBezTo>
                    <a:lnTo>
                      <a:pt x="11762" y="39614"/>
                    </a:lnTo>
                    <a:lnTo>
                      <a:pt x="11762" y="27503"/>
                    </a:lnTo>
                    <a:lnTo>
                      <a:pt x="20014" y="37603"/>
                    </a:lnTo>
                    <a:lnTo>
                      <a:pt x="13094" y="50180"/>
                    </a:lnTo>
                    <a:cubicBezTo>
                      <a:pt x="12167" y="51854"/>
                      <a:pt x="12773" y="53971"/>
                      <a:pt x="14447" y="54876"/>
                    </a:cubicBezTo>
                    <a:cubicBezTo>
                      <a:pt x="14973" y="55163"/>
                      <a:pt x="15541" y="55299"/>
                      <a:pt x="16101" y="55299"/>
                    </a:cubicBezTo>
                    <a:cubicBezTo>
                      <a:pt x="17315" y="55299"/>
                      <a:pt x="18492" y="54658"/>
                      <a:pt x="19126" y="53527"/>
                    </a:cubicBezTo>
                    <a:lnTo>
                      <a:pt x="27963" y="37518"/>
                    </a:lnTo>
                    <a:cubicBezTo>
                      <a:pt x="28479" y="36557"/>
                      <a:pt x="28411" y="35383"/>
                      <a:pt x="27771" y="34491"/>
                    </a:cubicBezTo>
                    <a:lnTo>
                      <a:pt x="26170" y="32288"/>
                    </a:lnTo>
                    <a:lnTo>
                      <a:pt x="42034" y="44899"/>
                    </a:lnTo>
                    <a:cubicBezTo>
                      <a:pt x="40006" y="45395"/>
                      <a:pt x="38478" y="47141"/>
                      <a:pt x="38388" y="49220"/>
                    </a:cubicBezTo>
                    <a:cubicBezTo>
                      <a:pt x="37803" y="48742"/>
                      <a:pt x="37035" y="48421"/>
                      <a:pt x="36202" y="48421"/>
                    </a:cubicBezTo>
                    <a:cubicBezTo>
                      <a:pt x="34349" y="48421"/>
                      <a:pt x="32855" y="49860"/>
                      <a:pt x="32855" y="51640"/>
                    </a:cubicBezTo>
                    <a:cubicBezTo>
                      <a:pt x="32855" y="51926"/>
                      <a:pt x="31096" y="52528"/>
                      <a:pt x="30845" y="52635"/>
                    </a:cubicBezTo>
                    <a:cubicBezTo>
                      <a:pt x="28817" y="53561"/>
                      <a:pt x="27536" y="55572"/>
                      <a:pt x="27536" y="55572"/>
                    </a:cubicBezTo>
                    <a:lnTo>
                      <a:pt x="71209" y="55572"/>
                    </a:lnTo>
                    <a:cubicBezTo>
                      <a:pt x="71209" y="55572"/>
                      <a:pt x="70193" y="53314"/>
                      <a:pt x="69553" y="52831"/>
                    </a:cubicBezTo>
                    <a:cubicBezTo>
                      <a:pt x="68935" y="52371"/>
                      <a:pt x="68460" y="52249"/>
                      <a:pt x="68118" y="52249"/>
                    </a:cubicBezTo>
                    <a:cubicBezTo>
                      <a:pt x="67734" y="52249"/>
                      <a:pt x="67515" y="52402"/>
                      <a:pt x="67444" y="52402"/>
                    </a:cubicBezTo>
                    <a:cubicBezTo>
                      <a:pt x="67427" y="52402"/>
                      <a:pt x="67418" y="52393"/>
                      <a:pt x="67418" y="52370"/>
                    </a:cubicBezTo>
                    <a:cubicBezTo>
                      <a:pt x="67418" y="50590"/>
                      <a:pt x="65924" y="49151"/>
                      <a:pt x="64075" y="49151"/>
                    </a:cubicBezTo>
                    <a:cubicBezTo>
                      <a:pt x="63738" y="49151"/>
                      <a:pt x="63418" y="49220"/>
                      <a:pt x="63098" y="49309"/>
                    </a:cubicBezTo>
                    <a:cubicBezTo>
                      <a:pt x="63115" y="49220"/>
                      <a:pt x="63132" y="49151"/>
                      <a:pt x="63132" y="49062"/>
                    </a:cubicBezTo>
                    <a:cubicBezTo>
                      <a:pt x="63132" y="46483"/>
                      <a:pt x="60963" y="44383"/>
                      <a:pt x="58274" y="44383"/>
                    </a:cubicBezTo>
                    <a:cubicBezTo>
                      <a:pt x="57953" y="44383"/>
                      <a:pt x="57672" y="44417"/>
                      <a:pt x="57369" y="44472"/>
                    </a:cubicBezTo>
                    <a:cubicBezTo>
                      <a:pt x="57031" y="41855"/>
                      <a:pt x="54346" y="39793"/>
                      <a:pt x="51016" y="39793"/>
                    </a:cubicBezTo>
                    <a:cubicBezTo>
                      <a:pt x="47921" y="39793"/>
                      <a:pt x="45325" y="41591"/>
                      <a:pt x="44740" y="43990"/>
                    </a:cubicBezTo>
                    <a:lnTo>
                      <a:pt x="27058" y="29531"/>
                    </a:lnTo>
                    <a:lnTo>
                      <a:pt x="35079" y="13201"/>
                    </a:lnTo>
                    <a:cubicBezTo>
                      <a:pt x="35523" y="12292"/>
                      <a:pt x="35455" y="11207"/>
                      <a:pt x="34883" y="10371"/>
                    </a:cubicBezTo>
                    <a:lnTo>
                      <a:pt x="28765" y="1248"/>
                    </a:lnTo>
                    <a:cubicBezTo>
                      <a:pt x="28232" y="462"/>
                      <a:pt x="27344" y="1"/>
                      <a:pt x="26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23" name="Google Shape;1723;p75"/>
            <p:cNvSpPr/>
            <p:nvPr/>
          </p:nvSpPr>
          <p:spPr>
            <a:xfrm>
              <a:off x="7924900" y="2224125"/>
              <a:ext cx="800925" cy="1597000"/>
            </a:xfrm>
            <a:custGeom>
              <a:rect b="b" l="l" r="r" t="t"/>
              <a:pathLst>
                <a:path extrusionOk="0" h="63880" w="32037">
                  <a:moveTo>
                    <a:pt x="8057" y="1"/>
                  </a:moveTo>
                  <a:lnTo>
                    <a:pt x="1939" y="39"/>
                  </a:lnTo>
                  <a:cubicBezTo>
                    <a:pt x="1619" y="39"/>
                    <a:pt x="1316" y="107"/>
                    <a:pt x="1051" y="253"/>
                  </a:cubicBezTo>
                  <a:cubicBezTo>
                    <a:pt x="1051" y="253"/>
                    <a:pt x="1034" y="253"/>
                    <a:pt x="1034" y="270"/>
                  </a:cubicBezTo>
                  <a:lnTo>
                    <a:pt x="1013" y="270"/>
                  </a:lnTo>
                  <a:cubicBezTo>
                    <a:pt x="944" y="304"/>
                    <a:pt x="872" y="359"/>
                    <a:pt x="799" y="411"/>
                  </a:cubicBezTo>
                  <a:cubicBezTo>
                    <a:pt x="321" y="748"/>
                    <a:pt x="18" y="1303"/>
                    <a:pt x="1" y="1922"/>
                  </a:cubicBezTo>
                  <a:lnTo>
                    <a:pt x="1" y="1994"/>
                  </a:lnTo>
                  <a:lnTo>
                    <a:pt x="1" y="2208"/>
                  </a:lnTo>
                  <a:lnTo>
                    <a:pt x="1" y="3275"/>
                  </a:lnTo>
                  <a:cubicBezTo>
                    <a:pt x="1" y="3685"/>
                    <a:pt x="500" y="3950"/>
                    <a:pt x="748" y="4022"/>
                  </a:cubicBezTo>
                  <a:cubicBezTo>
                    <a:pt x="1760" y="4270"/>
                    <a:pt x="3237" y="4415"/>
                    <a:pt x="4770" y="4415"/>
                  </a:cubicBezTo>
                  <a:cubicBezTo>
                    <a:pt x="6422" y="4415"/>
                    <a:pt x="8112" y="4253"/>
                    <a:pt x="9286" y="3971"/>
                  </a:cubicBezTo>
                  <a:cubicBezTo>
                    <a:pt x="9551" y="3898"/>
                    <a:pt x="10033" y="3630"/>
                    <a:pt x="10033" y="3224"/>
                  </a:cubicBezTo>
                  <a:lnTo>
                    <a:pt x="10033" y="3117"/>
                  </a:lnTo>
                  <a:lnTo>
                    <a:pt x="20582" y="3117"/>
                  </a:lnTo>
                  <a:cubicBezTo>
                    <a:pt x="24369" y="3117"/>
                    <a:pt x="27447" y="6191"/>
                    <a:pt x="27447" y="9982"/>
                  </a:cubicBezTo>
                  <a:lnTo>
                    <a:pt x="27447" y="42444"/>
                  </a:lnTo>
                  <a:cubicBezTo>
                    <a:pt x="26756" y="42730"/>
                    <a:pt x="26222" y="43354"/>
                    <a:pt x="26077" y="44101"/>
                  </a:cubicBezTo>
                  <a:cubicBezTo>
                    <a:pt x="26060" y="44242"/>
                    <a:pt x="26043" y="44383"/>
                    <a:pt x="26043" y="44528"/>
                  </a:cubicBezTo>
                  <a:lnTo>
                    <a:pt x="26043" y="60998"/>
                  </a:lnTo>
                  <a:lnTo>
                    <a:pt x="25543" y="60998"/>
                  </a:lnTo>
                  <a:cubicBezTo>
                    <a:pt x="25402" y="60998"/>
                    <a:pt x="25278" y="61105"/>
                    <a:pt x="25278" y="61246"/>
                  </a:cubicBezTo>
                  <a:lnTo>
                    <a:pt x="25278" y="61263"/>
                  </a:lnTo>
                  <a:lnTo>
                    <a:pt x="25278" y="62437"/>
                  </a:lnTo>
                  <a:lnTo>
                    <a:pt x="24834" y="62437"/>
                  </a:lnTo>
                  <a:cubicBezTo>
                    <a:pt x="24689" y="62437"/>
                    <a:pt x="24565" y="62565"/>
                    <a:pt x="24565" y="62723"/>
                  </a:cubicBezTo>
                  <a:lnTo>
                    <a:pt x="24565" y="63880"/>
                  </a:lnTo>
                  <a:lnTo>
                    <a:pt x="32036" y="63880"/>
                  </a:lnTo>
                  <a:lnTo>
                    <a:pt x="32036" y="62723"/>
                  </a:lnTo>
                  <a:cubicBezTo>
                    <a:pt x="32036" y="62565"/>
                    <a:pt x="31913" y="62437"/>
                    <a:pt x="31750" y="62437"/>
                  </a:cubicBezTo>
                  <a:lnTo>
                    <a:pt x="31323" y="62437"/>
                  </a:lnTo>
                  <a:lnTo>
                    <a:pt x="31323" y="61263"/>
                  </a:lnTo>
                  <a:lnTo>
                    <a:pt x="31323" y="61246"/>
                  </a:lnTo>
                  <a:cubicBezTo>
                    <a:pt x="31323" y="61105"/>
                    <a:pt x="31200" y="60998"/>
                    <a:pt x="31059" y="60998"/>
                  </a:cubicBezTo>
                  <a:lnTo>
                    <a:pt x="30559" y="60998"/>
                  </a:lnTo>
                  <a:lnTo>
                    <a:pt x="30559" y="44528"/>
                  </a:lnTo>
                  <a:cubicBezTo>
                    <a:pt x="30559" y="44383"/>
                    <a:pt x="30542" y="44242"/>
                    <a:pt x="30525" y="44101"/>
                  </a:cubicBezTo>
                  <a:cubicBezTo>
                    <a:pt x="30384" y="43332"/>
                    <a:pt x="29851" y="42713"/>
                    <a:pt x="29138" y="42427"/>
                  </a:cubicBezTo>
                  <a:lnTo>
                    <a:pt x="29138" y="9465"/>
                  </a:lnTo>
                  <a:cubicBezTo>
                    <a:pt x="29138" y="5038"/>
                    <a:pt x="25543" y="1427"/>
                    <a:pt x="21099" y="1427"/>
                  </a:cubicBezTo>
                  <a:lnTo>
                    <a:pt x="9961" y="1427"/>
                  </a:lnTo>
                  <a:cubicBezTo>
                    <a:pt x="9910" y="1281"/>
                    <a:pt x="9854" y="1141"/>
                    <a:pt x="9786" y="1000"/>
                  </a:cubicBezTo>
                  <a:cubicBezTo>
                    <a:pt x="9679" y="803"/>
                    <a:pt x="9517" y="624"/>
                    <a:pt x="9338" y="466"/>
                  </a:cubicBezTo>
                  <a:cubicBezTo>
                    <a:pt x="9000" y="180"/>
                    <a:pt x="8556" y="1"/>
                    <a:pt x="80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24" name="Google Shape;17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567" y="1924000"/>
            <a:ext cx="899201" cy="268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832" y="1920075"/>
            <a:ext cx="899208" cy="26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75"/>
          <p:cNvSpPr txBox="1"/>
          <p:nvPr>
            <p:ph type="title"/>
          </p:nvPr>
        </p:nvSpPr>
        <p:spPr>
          <a:xfrm>
            <a:off x="720000" y="434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Explanation Phase - Agglomerative Clustering Details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727" name="Google Shape;172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7425" y="2703963"/>
            <a:ext cx="31527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75"/>
          <p:cNvSpPr txBox="1"/>
          <p:nvPr/>
        </p:nvSpPr>
        <p:spPr>
          <a:xfrm>
            <a:off x="720000" y="1533000"/>
            <a:ext cx="5490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Dissimilarity metric</a:t>
            </a:r>
            <a:r>
              <a:rPr b="1" baseline="30000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endParaRPr b="1" baseline="30000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29" name="Google Shape;1729;p75"/>
          <p:cNvSpPr txBox="1"/>
          <p:nvPr/>
        </p:nvSpPr>
        <p:spPr>
          <a:xfrm>
            <a:off x="3449300" y="4131300"/>
            <a:ext cx="4974600" cy="646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</a:t>
            </a:r>
            <a:r>
              <a:rPr lang="en" sz="1000"/>
              <a:t>Lopez et al., </a:t>
            </a:r>
            <a:r>
              <a:rPr i="1" lang="en" sz="1000"/>
              <a:t>“Revealing the day-to-day regularity of urban congestion patterns with 3D speed maps”</a:t>
            </a:r>
            <a:r>
              <a:rPr lang="en" sz="1000"/>
              <a:t>, Sci Rep 7 2017,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https://doi.org/10.1038/s41598-017-14237-8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4" name="Google Shape;1734;p76"/>
          <p:cNvGrpSpPr/>
          <p:nvPr/>
        </p:nvGrpSpPr>
        <p:grpSpPr>
          <a:xfrm>
            <a:off x="-1546559" y="1221161"/>
            <a:ext cx="4118734" cy="3222815"/>
            <a:chOff x="-1089359" y="1221161"/>
            <a:chExt cx="4118734" cy="3222815"/>
          </a:xfrm>
        </p:grpSpPr>
        <p:grpSp>
          <p:nvGrpSpPr>
            <p:cNvPr id="1735" name="Google Shape;1735;p76"/>
            <p:cNvGrpSpPr/>
            <p:nvPr/>
          </p:nvGrpSpPr>
          <p:grpSpPr>
            <a:xfrm>
              <a:off x="-1089359" y="1221161"/>
              <a:ext cx="3298617" cy="1621530"/>
              <a:chOff x="607091" y="1760986"/>
              <a:chExt cx="3298617" cy="1621530"/>
            </a:xfrm>
          </p:grpSpPr>
          <p:sp>
            <p:nvSpPr>
              <p:cNvPr id="1736" name="Google Shape;1736;p76"/>
              <p:cNvSpPr/>
              <p:nvPr/>
            </p:nvSpPr>
            <p:spPr>
              <a:xfrm>
                <a:off x="607091" y="2117564"/>
                <a:ext cx="1151377" cy="1248368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76"/>
              <p:cNvSpPr/>
              <p:nvPr/>
            </p:nvSpPr>
            <p:spPr>
              <a:xfrm>
                <a:off x="1806815" y="1760986"/>
                <a:ext cx="2098893" cy="1621530"/>
              </a:xfrm>
              <a:custGeom>
                <a:rect b="b" l="l" r="r" t="t"/>
                <a:pathLst>
                  <a:path extrusionOk="0" h="6424" w="8315">
                    <a:moveTo>
                      <a:pt x="2115" y="0"/>
                    </a:moveTo>
                    <a:lnTo>
                      <a:pt x="676" y="778"/>
                    </a:lnTo>
                    <a:lnTo>
                      <a:pt x="676" y="2644"/>
                    </a:lnTo>
                    <a:lnTo>
                      <a:pt x="282" y="2644"/>
                    </a:lnTo>
                    <a:lnTo>
                      <a:pt x="282" y="3916"/>
                    </a:lnTo>
                    <a:lnTo>
                      <a:pt x="1" y="3916"/>
                    </a:lnTo>
                    <a:lnTo>
                      <a:pt x="1" y="6424"/>
                    </a:lnTo>
                    <a:lnTo>
                      <a:pt x="676" y="6424"/>
                    </a:lnTo>
                    <a:lnTo>
                      <a:pt x="676" y="5176"/>
                    </a:lnTo>
                    <a:lnTo>
                      <a:pt x="1394" y="5176"/>
                    </a:lnTo>
                    <a:lnTo>
                      <a:pt x="1394" y="6424"/>
                    </a:lnTo>
                    <a:lnTo>
                      <a:pt x="8314" y="6424"/>
                    </a:lnTo>
                    <a:lnTo>
                      <a:pt x="8314" y="3916"/>
                    </a:lnTo>
                    <a:lnTo>
                      <a:pt x="7888" y="3916"/>
                    </a:lnTo>
                    <a:lnTo>
                      <a:pt x="7888" y="2644"/>
                    </a:lnTo>
                    <a:lnTo>
                      <a:pt x="7494" y="2644"/>
                    </a:lnTo>
                    <a:lnTo>
                      <a:pt x="7494" y="0"/>
                    </a:lnTo>
                    <a:lnTo>
                      <a:pt x="6052" y="778"/>
                    </a:lnTo>
                    <a:lnTo>
                      <a:pt x="6052" y="2644"/>
                    </a:lnTo>
                    <a:lnTo>
                      <a:pt x="5660" y="2644"/>
                    </a:lnTo>
                    <a:lnTo>
                      <a:pt x="5660" y="3916"/>
                    </a:lnTo>
                    <a:lnTo>
                      <a:pt x="5188" y="3916"/>
                    </a:lnTo>
                    <a:lnTo>
                      <a:pt x="5188" y="2644"/>
                    </a:lnTo>
                    <a:lnTo>
                      <a:pt x="4793" y="2644"/>
                    </a:lnTo>
                    <a:lnTo>
                      <a:pt x="4793" y="0"/>
                    </a:lnTo>
                    <a:lnTo>
                      <a:pt x="3352" y="778"/>
                    </a:lnTo>
                    <a:lnTo>
                      <a:pt x="3352" y="2644"/>
                    </a:lnTo>
                    <a:lnTo>
                      <a:pt x="2960" y="2644"/>
                    </a:lnTo>
                    <a:lnTo>
                      <a:pt x="2960" y="3916"/>
                    </a:lnTo>
                    <a:lnTo>
                      <a:pt x="2509" y="3916"/>
                    </a:lnTo>
                    <a:lnTo>
                      <a:pt x="2509" y="2644"/>
                    </a:lnTo>
                    <a:lnTo>
                      <a:pt x="2115" y="2644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8" name="Google Shape;1738;p76"/>
            <p:cNvGrpSpPr/>
            <p:nvPr/>
          </p:nvGrpSpPr>
          <p:grpSpPr>
            <a:xfrm>
              <a:off x="491825" y="2726476"/>
              <a:ext cx="1111698" cy="1556231"/>
              <a:chOff x="3344000" y="1575983"/>
              <a:chExt cx="1009625" cy="1413342"/>
            </a:xfrm>
          </p:grpSpPr>
          <p:sp>
            <p:nvSpPr>
              <p:cNvPr id="1739" name="Google Shape;1739;p76"/>
              <p:cNvSpPr/>
              <p:nvPr/>
            </p:nvSpPr>
            <p:spPr>
              <a:xfrm>
                <a:off x="3801725" y="1575983"/>
                <a:ext cx="258792" cy="254096"/>
              </a:xfrm>
              <a:custGeom>
                <a:rect b="b" l="l" r="r" t="t"/>
                <a:pathLst>
                  <a:path extrusionOk="0" h="11928" w="12147">
                    <a:moveTo>
                      <a:pt x="6074" y="0"/>
                    </a:moveTo>
                    <a:cubicBezTo>
                      <a:pt x="3046" y="0"/>
                      <a:pt x="18" y="1989"/>
                      <a:pt x="1" y="5965"/>
                    </a:cubicBezTo>
                    <a:cubicBezTo>
                      <a:pt x="18" y="9940"/>
                      <a:pt x="3046" y="11927"/>
                      <a:pt x="6074" y="11927"/>
                    </a:cubicBezTo>
                    <a:cubicBezTo>
                      <a:pt x="9102" y="11927"/>
                      <a:pt x="12129" y="9940"/>
                      <a:pt x="12147" y="5965"/>
                    </a:cubicBezTo>
                    <a:cubicBezTo>
                      <a:pt x="12129" y="1989"/>
                      <a:pt x="9102" y="0"/>
                      <a:pt x="6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76"/>
              <p:cNvSpPr/>
              <p:nvPr/>
            </p:nvSpPr>
            <p:spPr>
              <a:xfrm>
                <a:off x="3344000" y="1834375"/>
                <a:ext cx="1009625" cy="1154950"/>
              </a:xfrm>
              <a:custGeom>
                <a:rect b="b" l="l" r="r" t="t"/>
                <a:pathLst>
                  <a:path extrusionOk="0" h="46198" w="40385">
                    <a:moveTo>
                      <a:pt x="17988" y="1"/>
                    </a:moveTo>
                    <a:cubicBezTo>
                      <a:pt x="17378" y="1"/>
                      <a:pt x="16908" y="97"/>
                      <a:pt x="16671" y="338"/>
                    </a:cubicBezTo>
                    <a:cubicBezTo>
                      <a:pt x="15979" y="979"/>
                      <a:pt x="7885" y="5764"/>
                      <a:pt x="7868" y="6742"/>
                    </a:cubicBezTo>
                    <a:lnTo>
                      <a:pt x="4649" y="14499"/>
                    </a:lnTo>
                    <a:cubicBezTo>
                      <a:pt x="3959" y="16086"/>
                      <a:pt x="5194" y="17932"/>
                      <a:pt x="6895" y="17932"/>
                    </a:cubicBezTo>
                    <a:cubicBezTo>
                      <a:pt x="6910" y="17932"/>
                      <a:pt x="6926" y="17932"/>
                      <a:pt x="6941" y="17932"/>
                    </a:cubicBezTo>
                    <a:cubicBezTo>
                      <a:pt x="7006" y="17940"/>
                      <a:pt x="7069" y="17944"/>
                      <a:pt x="7132" y="17944"/>
                    </a:cubicBezTo>
                    <a:cubicBezTo>
                      <a:pt x="9749" y="17944"/>
                      <a:pt x="11129" y="10905"/>
                      <a:pt x="12171" y="9342"/>
                    </a:cubicBezTo>
                    <a:lnTo>
                      <a:pt x="15855" y="6849"/>
                    </a:lnTo>
                    <a:lnTo>
                      <a:pt x="15855" y="6849"/>
                    </a:lnTo>
                    <a:cubicBezTo>
                      <a:pt x="15321" y="9466"/>
                      <a:pt x="14271" y="14499"/>
                      <a:pt x="13755" y="16920"/>
                    </a:cubicBezTo>
                    <a:lnTo>
                      <a:pt x="10963" y="28463"/>
                    </a:lnTo>
                    <a:lnTo>
                      <a:pt x="1268" y="41092"/>
                    </a:lnTo>
                    <a:cubicBezTo>
                      <a:pt x="1" y="42624"/>
                      <a:pt x="1223" y="45076"/>
                      <a:pt x="3158" y="45076"/>
                    </a:cubicBezTo>
                    <a:cubicBezTo>
                      <a:pt x="3180" y="45076"/>
                      <a:pt x="3201" y="45075"/>
                      <a:pt x="3223" y="45075"/>
                    </a:cubicBezTo>
                    <a:cubicBezTo>
                      <a:pt x="3970" y="45075"/>
                      <a:pt x="4717" y="44737"/>
                      <a:pt x="5199" y="44114"/>
                    </a:cubicBezTo>
                    <a:lnTo>
                      <a:pt x="15215" y="31059"/>
                    </a:lnTo>
                    <a:cubicBezTo>
                      <a:pt x="15428" y="30794"/>
                      <a:pt x="15569" y="30474"/>
                      <a:pt x="15659" y="30133"/>
                    </a:cubicBezTo>
                    <a:cubicBezTo>
                      <a:pt x="15659" y="30133"/>
                      <a:pt x="16299" y="27520"/>
                      <a:pt x="16974" y="24690"/>
                    </a:cubicBezTo>
                    <a:lnTo>
                      <a:pt x="20513" y="24690"/>
                    </a:lnTo>
                    <a:lnTo>
                      <a:pt x="22169" y="30474"/>
                    </a:lnTo>
                    <a:lnTo>
                      <a:pt x="20193" y="43350"/>
                    </a:lnTo>
                    <a:cubicBezTo>
                      <a:pt x="19946" y="44818"/>
                      <a:pt x="21122" y="46198"/>
                      <a:pt x="22620" y="46198"/>
                    </a:cubicBezTo>
                    <a:cubicBezTo>
                      <a:pt x="22629" y="46198"/>
                      <a:pt x="22638" y="46197"/>
                      <a:pt x="22647" y="46197"/>
                    </a:cubicBezTo>
                    <a:cubicBezTo>
                      <a:pt x="23838" y="46197"/>
                      <a:pt x="24889" y="45326"/>
                      <a:pt x="25085" y="44097"/>
                    </a:cubicBezTo>
                    <a:lnTo>
                      <a:pt x="27147" y="30688"/>
                    </a:lnTo>
                    <a:cubicBezTo>
                      <a:pt x="27467" y="30047"/>
                      <a:pt x="25012" y="22470"/>
                      <a:pt x="24052" y="19161"/>
                    </a:cubicBezTo>
                    <a:lnTo>
                      <a:pt x="25619" y="11600"/>
                    </a:lnTo>
                    <a:lnTo>
                      <a:pt x="26758" y="15139"/>
                    </a:lnTo>
                    <a:cubicBezTo>
                      <a:pt x="27079" y="16151"/>
                      <a:pt x="28039" y="16864"/>
                      <a:pt x="29106" y="16864"/>
                    </a:cubicBezTo>
                    <a:lnTo>
                      <a:pt x="37179" y="16864"/>
                    </a:lnTo>
                    <a:cubicBezTo>
                      <a:pt x="37190" y="16864"/>
                      <a:pt x="37201" y="16864"/>
                      <a:pt x="37212" y="16864"/>
                    </a:cubicBezTo>
                    <a:cubicBezTo>
                      <a:pt x="40385" y="16864"/>
                      <a:pt x="40371" y="11903"/>
                      <a:pt x="37232" y="11903"/>
                    </a:cubicBezTo>
                    <a:cubicBezTo>
                      <a:pt x="37214" y="11903"/>
                      <a:pt x="37197" y="11903"/>
                      <a:pt x="37179" y="11903"/>
                    </a:cubicBezTo>
                    <a:lnTo>
                      <a:pt x="30921" y="11903"/>
                    </a:lnTo>
                    <a:cubicBezTo>
                      <a:pt x="30029" y="10354"/>
                      <a:pt x="28769" y="1658"/>
                      <a:pt x="26293" y="1568"/>
                    </a:cubicBezTo>
                    <a:cubicBezTo>
                      <a:pt x="25155" y="1554"/>
                      <a:pt x="20437" y="1"/>
                      <a:pt x="179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1" name="Google Shape;1741;p76"/>
            <p:cNvGrpSpPr/>
            <p:nvPr/>
          </p:nvGrpSpPr>
          <p:grpSpPr>
            <a:xfrm>
              <a:off x="2129980" y="3363913"/>
              <a:ext cx="899395" cy="1080063"/>
              <a:chOff x="2178505" y="3363913"/>
              <a:chExt cx="899395" cy="1080063"/>
            </a:xfrm>
          </p:grpSpPr>
          <p:grpSp>
            <p:nvGrpSpPr>
              <p:cNvPr id="1742" name="Google Shape;1742;p76"/>
              <p:cNvGrpSpPr/>
              <p:nvPr/>
            </p:nvGrpSpPr>
            <p:grpSpPr>
              <a:xfrm>
                <a:off x="2178505" y="3363913"/>
                <a:ext cx="479026" cy="1080063"/>
                <a:chOff x="8269928" y="582825"/>
                <a:chExt cx="654855" cy="1476504"/>
              </a:xfrm>
            </p:grpSpPr>
            <p:sp>
              <p:nvSpPr>
                <p:cNvPr id="1743" name="Google Shape;1743;p76"/>
                <p:cNvSpPr/>
                <p:nvPr/>
              </p:nvSpPr>
              <p:spPr>
                <a:xfrm>
                  <a:off x="8529367" y="1590445"/>
                  <a:ext cx="136249" cy="468884"/>
                </a:xfrm>
                <a:custGeom>
                  <a:rect b="b" l="l" r="r" t="t"/>
                  <a:pathLst>
                    <a:path extrusionOk="0" h="3376" w="981">
                      <a:moveTo>
                        <a:pt x="1" y="1"/>
                      </a:moveTo>
                      <a:lnTo>
                        <a:pt x="1" y="3376"/>
                      </a:lnTo>
                      <a:lnTo>
                        <a:pt x="981" y="3376"/>
                      </a:lnTo>
                      <a:lnTo>
                        <a:pt x="9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4" name="Google Shape;1744;p76"/>
                <p:cNvSpPr/>
                <p:nvPr/>
              </p:nvSpPr>
              <p:spPr>
                <a:xfrm>
                  <a:off x="8269928" y="582825"/>
                  <a:ext cx="654855" cy="1129711"/>
                </a:xfrm>
                <a:custGeom>
                  <a:rect b="b" l="l" r="r" t="t"/>
                  <a:pathLst>
                    <a:path extrusionOk="0" h="8134" w="4715">
                      <a:moveTo>
                        <a:pt x="2363" y="1"/>
                      </a:moveTo>
                      <a:cubicBezTo>
                        <a:pt x="1059" y="1"/>
                        <a:pt x="0" y="4477"/>
                        <a:pt x="0" y="5771"/>
                      </a:cubicBezTo>
                      <a:cubicBezTo>
                        <a:pt x="0" y="7075"/>
                        <a:pt x="1059" y="8133"/>
                        <a:pt x="2363" y="8133"/>
                      </a:cubicBezTo>
                      <a:cubicBezTo>
                        <a:pt x="3659" y="8133"/>
                        <a:pt x="4715" y="7075"/>
                        <a:pt x="4715" y="5771"/>
                      </a:cubicBezTo>
                      <a:cubicBezTo>
                        <a:pt x="4715" y="4477"/>
                        <a:pt x="3659" y="1"/>
                        <a:pt x="2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45" name="Google Shape;1745;p76"/>
              <p:cNvGrpSpPr/>
              <p:nvPr/>
            </p:nvGrpSpPr>
            <p:grpSpPr>
              <a:xfrm>
                <a:off x="2798146" y="3813206"/>
                <a:ext cx="279754" cy="630763"/>
                <a:chOff x="8269928" y="582825"/>
                <a:chExt cx="654855" cy="1476504"/>
              </a:xfrm>
            </p:grpSpPr>
            <p:sp>
              <p:nvSpPr>
                <p:cNvPr id="1746" name="Google Shape;1746;p76"/>
                <p:cNvSpPr/>
                <p:nvPr/>
              </p:nvSpPr>
              <p:spPr>
                <a:xfrm>
                  <a:off x="8529367" y="1590445"/>
                  <a:ext cx="136249" cy="468884"/>
                </a:xfrm>
                <a:custGeom>
                  <a:rect b="b" l="l" r="r" t="t"/>
                  <a:pathLst>
                    <a:path extrusionOk="0" h="3376" w="981">
                      <a:moveTo>
                        <a:pt x="1" y="1"/>
                      </a:moveTo>
                      <a:lnTo>
                        <a:pt x="1" y="3376"/>
                      </a:lnTo>
                      <a:lnTo>
                        <a:pt x="981" y="3376"/>
                      </a:lnTo>
                      <a:lnTo>
                        <a:pt x="98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76"/>
                <p:cNvSpPr/>
                <p:nvPr/>
              </p:nvSpPr>
              <p:spPr>
                <a:xfrm>
                  <a:off x="8269928" y="582825"/>
                  <a:ext cx="654855" cy="1129711"/>
                </a:xfrm>
                <a:custGeom>
                  <a:rect b="b" l="l" r="r" t="t"/>
                  <a:pathLst>
                    <a:path extrusionOk="0" h="8134" w="4715">
                      <a:moveTo>
                        <a:pt x="2363" y="1"/>
                      </a:moveTo>
                      <a:cubicBezTo>
                        <a:pt x="1059" y="1"/>
                        <a:pt x="0" y="4477"/>
                        <a:pt x="0" y="5771"/>
                      </a:cubicBezTo>
                      <a:cubicBezTo>
                        <a:pt x="0" y="7075"/>
                        <a:pt x="1059" y="8133"/>
                        <a:pt x="2363" y="8133"/>
                      </a:cubicBezTo>
                      <a:cubicBezTo>
                        <a:pt x="3659" y="8133"/>
                        <a:pt x="4715" y="7075"/>
                        <a:pt x="4715" y="5771"/>
                      </a:cubicBezTo>
                      <a:cubicBezTo>
                        <a:pt x="4715" y="4477"/>
                        <a:pt x="3659" y="1"/>
                        <a:pt x="2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748" name="Google Shape;1748;p76"/>
          <p:cNvGrpSpPr/>
          <p:nvPr/>
        </p:nvGrpSpPr>
        <p:grpSpPr>
          <a:xfrm>
            <a:off x="7748006" y="1553712"/>
            <a:ext cx="1853202" cy="3054701"/>
            <a:chOff x="7290806" y="1553712"/>
            <a:chExt cx="1853202" cy="3054701"/>
          </a:xfrm>
        </p:grpSpPr>
        <p:grpSp>
          <p:nvGrpSpPr>
            <p:cNvPr id="1749" name="Google Shape;1749;p76"/>
            <p:cNvGrpSpPr/>
            <p:nvPr/>
          </p:nvGrpSpPr>
          <p:grpSpPr>
            <a:xfrm>
              <a:off x="7333998" y="1553712"/>
              <a:ext cx="1810010" cy="1295258"/>
              <a:chOff x="7333998" y="1553712"/>
              <a:chExt cx="1810010" cy="1295258"/>
            </a:xfrm>
          </p:grpSpPr>
          <p:sp>
            <p:nvSpPr>
              <p:cNvPr id="1750" name="Google Shape;1750;p76"/>
              <p:cNvSpPr/>
              <p:nvPr/>
            </p:nvSpPr>
            <p:spPr>
              <a:xfrm>
                <a:off x="7333998" y="1559974"/>
                <a:ext cx="854781" cy="1282733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76"/>
              <p:cNvSpPr/>
              <p:nvPr/>
            </p:nvSpPr>
            <p:spPr>
              <a:xfrm>
                <a:off x="8222425" y="1553712"/>
                <a:ext cx="921583" cy="1295258"/>
              </a:xfrm>
              <a:custGeom>
                <a:rect b="b" l="l" r="r" t="t"/>
                <a:pathLst>
                  <a:path extrusionOk="0" h="8066" w="5739">
                    <a:moveTo>
                      <a:pt x="2846" y="1"/>
                    </a:moveTo>
                    <a:lnTo>
                      <a:pt x="2846" y="1450"/>
                    </a:lnTo>
                    <a:lnTo>
                      <a:pt x="0" y="1450"/>
                    </a:lnTo>
                    <a:lnTo>
                      <a:pt x="0" y="2082"/>
                    </a:lnTo>
                    <a:lnTo>
                      <a:pt x="0" y="4097"/>
                    </a:lnTo>
                    <a:lnTo>
                      <a:pt x="0" y="4726"/>
                    </a:lnTo>
                    <a:lnTo>
                      <a:pt x="0" y="8066"/>
                    </a:lnTo>
                    <a:lnTo>
                      <a:pt x="5738" y="8066"/>
                    </a:lnTo>
                    <a:lnTo>
                      <a:pt x="5738" y="4726"/>
                    </a:lnTo>
                    <a:lnTo>
                      <a:pt x="5738" y="4097"/>
                    </a:lnTo>
                    <a:lnTo>
                      <a:pt x="5738" y="2082"/>
                    </a:lnTo>
                    <a:lnTo>
                      <a:pt x="5738" y="1450"/>
                    </a:lnTo>
                    <a:lnTo>
                      <a:pt x="4534" y="1450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2" name="Google Shape;1752;p76"/>
            <p:cNvGrpSpPr/>
            <p:nvPr/>
          </p:nvGrpSpPr>
          <p:grpSpPr>
            <a:xfrm>
              <a:off x="7290806" y="3295804"/>
              <a:ext cx="1582620" cy="1312608"/>
              <a:chOff x="6021150" y="1651150"/>
              <a:chExt cx="1780225" cy="1476500"/>
            </a:xfrm>
          </p:grpSpPr>
          <p:sp>
            <p:nvSpPr>
              <p:cNvPr id="1753" name="Google Shape;1753;p76"/>
              <p:cNvSpPr/>
              <p:nvPr/>
            </p:nvSpPr>
            <p:spPr>
              <a:xfrm>
                <a:off x="6833650" y="1651150"/>
                <a:ext cx="298025" cy="298000"/>
              </a:xfrm>
              <a:custGeom>
                <a:rect b="b" l="l" r="r" t="t"/>
                <a:pathLst>
                  <a:path extrusionOk="0" h="11920" w="11921">
                    <a:moveTo>
                      <a:pt x="5961" y="0"/>
                    </a:moveTo>
                    <a:cubicBezTo>
                      <a:pt x="2669" y="0"/>
                      <a:pt x="1" y="2668"/>
                      <a:pt x="1" y="5960"/>
                    </a:cubicBezTo>
                    <a:cubicBezTo>
                      <a:pt x="1" y="9251"/>
                      <a:pt x="2669" y="11919"/>
                      <a:pt x="5961" y="11919"/>
                    </a:cubicBezTo>
                    <a:cubicBezTo>
                      <a:pt x="9252" y="11919"/>
                      <a:pt x="11920" y="9251"/>
                      <a:pt x="11920" y="5960"/>
                    </a:cubicBezTo>
                    <a:cubicBezTo>
                      <a:pt x="11920" y="2668"/>
                      <a:pt x="9252" y="0"/>
                      <a:pt x="59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76"/>
              <p:cNvSpPr/>
              <p:nvPr/>
            </p:nvSpPr>
            <p:spPr>
              <a:xfrm>
                <a:off x="6021150" y="1738325"/>
                <a:ext cx="1780225" cy="1389325"/>
              </a:xfrm>
              <a:custGeom>
                <a:rect b="b" l="l" r="r" t="t"/>
                <a:pathLst>
                  <a:path extrusionOk="0" h="55573" w="71209">
                    <a:moveTo>
                      <a:pt x="18929" y="5854"/>
                    </a:moveTo>
                    <a:lnTo>
                      <a:pt x="11975" y="12629"/>
                    </a:lnTo>
                    <a:lnTo>
                      <a:pt x="13042" y="5854"/>
                    </a:lnTo>
                    <a:close/>
                    <a:moveTo>
                      <a:pt x="26080" y="18145"/>
                    </a:moveTo>
                    <a:lnTo>
                      <a:pt x="22328" y="25671"/>
                    </a:lnTo>
                    <a:lnTo>
                      <a:pt x="20244" y="23964"/>
                    </a:lnTo>
                    <a:lnTo>
                      <a:pt x="18182" y="22004"/>
                    </a:lnTo>
                    <a:lnTo>
                      <a:pt x="26080" y="18145"/>
                    </a:lnTo>
                    <a:close/>
                    <a:moveTo>
                      <a:pt x="26383" y="1"/>
                    </a:moveTo>
                    <a:lnTo>
                      <a:pt x="10925" y="163"/>
                    </a:lnTo>
                    <a:cubicBezTo>
                      <a:pt x="9589" y="163"/>
                      <a:pt x="8453" y="1102"/>
                      <a:pt x="8184" y="2404"/>
                    </a:cubicBezTo>
                    <a:lnTo>
                      <a:pt x="6084" y="12399"/>
                    </a:lnTo>
                    <a:lnTo>
                      <a:pt x="3415" y="10213"/>
                    </a:lnTo>
                    <a:cubicBezTo>
                      <a:pt x="3211" y="10047"/>
                      <a:pt x="2940" y="9970"/>
                      <a:pt x="2652" y="9970"/>
                    </a:cubicBezTo>
                    <a:cubicBezTo>
                      <a:pt x="1491" y="9970"/>
                      <a:pt x="62" y="11214"/>
                      <a:pt x="1674" y="12825"/>
                    </a:cubicBezTo>
                    <a:lnTo>
                      <a:pt x="6156" y="16403"/>
                    </a:lnTo>
                    <a:cubicBezTo>
                      <a:pt x="6297" y="16544"/>
                      <a:pt x="6442" y="16685"/>
                      <a:pt x="6617" y="16791"/>
                    </a:cubicBezTo>
                    <a:lnTo>
                      <a:pt x="6937" y="17026"/>
                    </a:lnTo>
                    <a:lnTo>
                      <a:pt x="7241" y="17257"/>
                    </a:lnTo>
                    <a:lnTo>
                      <a:pt x="4735" y="19712"/>
                    </a:lnTo>
                    <a:cubicBezTo>
                      <a:pt x="4184" y="20245"/>
                      <a:pt x="3881" y="20975"/>
                      <a:pt x="3881" y="21722"/>
                    </a:cubicBezTo>
                    <a:lnTo>
                      <a:pt x="3881" y="38158"/>
                    </a:lnTo>
                    <a:lnTo>
                      <a:pt x="517" y="50394"/>
                    </a:lnTo>
                    <a:cubicBezTo>
                      <a:pt x="0" y="52298"/>
                      <a:pt x="1213" y="54236"/>
                      <a:pt x="3134" y="54612"/>
                    </a:cubicBezTo>
                    <a:cubicBezTo>
                      <a:pt x="3362" y="54658"/>
                      <a:pt x="3590" y="54681"/>
                      <a:pt x="3815" y="54681"/>
                    </a:cubicBezTo>
                    <a:cubicBezTo>
                      <a:pt x="5218" y="54681"/>
                      <a:pt x="6504" y="53807"/>
                      <a:pt x="6993" y="52460"/>
                    </a:cubicBezTo>
                    <a:lnTo>
                      <a:pt x="11762" y="39614"/>
                    </a:lnTo>
                    <a:lnTo>
                      <a:pt x="11762" y="27503"/>
                    </a:lnTo>
                    <a:lnTo>
                      <a:pt x="20014" y="37603"/>
                    </a:lnTo>
                    <a:lnTo>
                      <a:pt x="13094" y="50180"/>
                    </a:lnTo>
                    <a:cubicBezTo>
                      <a:pt x="12167" y="51854"/>
                      <a:pt x="12773" y="53971"/>
                      <a:pt x="14447" y="54876"/>
                    </a:cubicBezTo>
                    <a:cubicBezTo>
                      <a:pt x="14973" y="55163"/>
                      <a:pt x="15541" y="55299"/>
                      <a:pt x="16101" y="55299"/>
                    </a:cubicBezTo>
                    <a:cubicBezTo>
                      <a:pt x="17315" y="55299"/>
                      <a:pt x="18492" y="54658"/>
                      <a:pt x="19126" y="53527"/>
                    </a:cubicBezTo>
                    <a:lnTo>
                      <a:pt x="27963" y="37518"/>
                    </a:lnTo>
                    <a:cubicBezTo>
                      <a:pt x="28479" y="36557"/>
                      <a:pt x="28411" y="35383"/>
                      <a:pt x="27771" y="34491"/>
                    </a:cubicBezTo>
                    <a:lnTo>
                      <a:pt x="26170" y="32288"/>
                    </a:lnTo>
                    <a:lnTo>
                      <a:pt x="42034" y="44899"/>
                    </a:lnTo>
                    <a:cubicBezTo>
                      <a:pt x="40006" y="45395"/>
                      <a:pt x="38478" y="47141"/>
                      <a:pt x="38388" y="49220"/>
                    </a:cubicBezTo>
                    <a:cubicBezTo>
                      <a:pt x="37803" y="48742"/>
                      <a:pt x="37035" y="48421"/>
                      <a:pt x="36202" y="48421"/>
                    </a:cubicBezTo>
                    <a:cubicBezTo>
                      <a:pt x="34349" y="48421"/>
                      <a:pt x="32855" y="49860"/>
                      <a:pt x="32855" y="51640"/>
                    </a:cubicBezTo>
                    <a:cubicBezTo>
                      <a:pt x="32855" y="51926"/>
                      <a:pt x="31096" y="52528"/>
                      <a:pt x="30845" y="52635"/>
                    </a:cubicBezTo>
                    <a:cubicBezTo>
                      <a:pt x="28817" y="53561"/>
                      <a:pt x="27536" y="55572"/>
                      <a:pt x="27536" y="55572"/>
                    </a:cubicBezTo>
                    <a:lnTo>
                      <a:pt x="71209" y="55572"/>
                    </a:lnTo>
                    <a:cubicBezTo>
                      <a:pt x="71209" y="55572"/>
                      <a:pt x="70193" y="53314"/>
                      <a:pt x="69553" y="52831"/>
                    </a:cubicBezTo>
                    <a:cubicBezTo>
                      <a:pt x="68935" y="52371"/>
                      <a:pt x="68460" y="52249"/>
                      <a:pt x="68118" y="52249"/>
                    </a:cubicBezTo>
                    <a:cubicBezTo>
                      <a:pt x="67734" y="52249"/>
                      <a:pt x="67515" y="52402"/>
                      <a:pt x="67444" y="52402"/>
                    </a:cubicBezTo>
                    <a:cubicBezTo>
                      <a:pt x="67427" y="52402"/>
                      <a:pt x="67418" y="52393"/>
                      <a:pt x="67418" y="52370"/>
                    </a:cubicBezTo>
                    <a:cubicBezTo>
                      <a:pt x="67418" y="50590"/>
                      <a:pt x="65924" y="49151"/>
                      <a:pt x="64075" y="49151"/>
                    </a:cubicBezTo>
                    <a:cubicBezTo>
                      <a:pt x="63738" y="49151"/>
                      <a:pt x="63418" y="49220"/>
                      <a:pt x="63098" y="49309"/>
                    </a:cubicBezTo>
                    <a:cubicBezTo>
                      <a:pt x="63115" y="49220"/>
                      <a:pt x="63132" y="49151"/>
                      <a:pt x="63132" y="49062"/>
                    </a:cubicBezTo>
                    <a:cubicBezTo>
                      <a:pt x="63132" y="46483"/>
                      <a:pt x="60963" y="44383"/>
                      <a:pt x="58274" y="44383"/>
                    </a:cubicBezTo>
                    <a:cubicBezTo>
                      <a:pt x="57953" y="44383"/>
                      <a:pt x="57672" y="44417"/>
                      <a:pt x="57369" y="44472"/>
                    </a:cubicBezTo>
                    <a:cubicBezTo>
                      <a:pt x="57031" y="41855"/>
                      <a:pt x="54346" y="39793"/>
                      <a:pt x="51016" y="39793"/>
                    </a:cubicBezTo>
                    <a:cubicBezTo>
                      <a:pt x="47921" y="39793"/>
                      <a:pt x="45325" y="41591"/>
                      <a:pt x="44740" y="43990"/>
                    </a:cubicBezTo>
                    <a:lnTo>
                      <a:pt x="27058" y="29531"/>
                    </a:lnTo>
                    <a:lnTo>
                      <a:pt x="35079" y="13201"/>
                    </a:lnTo>
                    <a:cubicBezTo>
                      <a:pt x="35523" y="12292"/>
                      <a:pt x="35455" y="11207"/>
                      <a:pt x="34883" y="10371"/>
                    </a:cubicBezTo>
                    <a:lnTo>
                      <a:pt x="28765" y="1248"/>
                    </a:lnTo>
                    <a:cubicBezTo>
                      <a:pt x="28232" y="462"/>
                      <a:pt x="27344" y="1"/>
                      <a:pt x="263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5" name="Google Shape;1755;p76"/>
            <p:cNvSpPr/>
            <p:nvPr/>
          </p:nvSpPr>
          <p:spPr>
            <a:xfrm>
              <a:off x="7924900" y="2224125"/>
              <a:ext cx="800925" cy="1597000"/>
            </a:xfrm>
            <a:custGeom>
              <a:rect b="b" l="l" r="r" t="t"/>
              <a:pathLst>
                <a:path extrusionOk="0" h="63880" w="32037">
                  <a:moveTo>
                    <a:pt x="8057" y="1"/>
                  </a:moveTo>
                  <a:lnTo>
                    <a:pt x="1939" y="39"/>
                  </a:lnTo>
                  <a:cubicBezTo>
                    <a:pt x="1619" y="39"/>
                    <a:pt x="1316" y="107"/>
                    <a:pt x="1051" y="253"/>
                  </a:cubicBezTo>
                  <a:cubicBezTo>
                    <a:pt x="1051" y="253"/>
                    <a:pt x="1034" y="253"/>
                    <a:pt x="1034" y="270"/>
                  </a:cubicBezTo>
                  <a:lnTo>
                    <a:pt x="1013" y="270"/>
                  </a:lnTo>
                  <a:cubicBezTo>
                    <a:pt x="944" y="304"/>
                    <a:pt x="872" y="359"/>
                    <a:pt x="799" y="411"/>
                  </a:cubicBezTo>
                  <a:cubicBezTo>
                    <a:pt x="321" y="748"/>
                    <a:pt x="18" y="1303"/>
                    <a:pt x="1" y="1922"/>
                  </a:cubicBezTo>
                  <a:lnTo>
                    <a:pt x="1" y="1994"/>
                  </a:lnTo>
                  <a:lnTo>
                    <a:pt x="1" y="2208"/>
                  </a:lnTo>
                  <a:lnTo>
                    <a:pt x="1" y="3275"/>
                  </a:lnTo>
                  <a:cubicBezTo>
                    <a:pt x="1" y="3685"/>
                    <a:pt x="500" y="3950"/>
                    <a:pt x="748" y="4022"/>
                  </a:cubicBezTo>
                  <a:cubicBezTo>
                    <a:pt x="1760" y="4270"/>
                    <a:pt x="3237" y="4415"/>
                    <a:pt x="4770" y="4415"/>
                  </a:cubicBezTo>
                  <a:cubicBezTo>
                    <a:pt x="6422" y="4415"/>
                    <a:pt x="8112" y="4253"/>
                    <a:pt x="9286" y="3971"/>
                  </a:cubicBezTo>
                  <a:cubicBezTo>
                    <a:pt x="9551" y="3898"/>
                    <a:pt x="10033" y="3630"/>
                    <a:pt x="10033" y="3224"/>
                  </a:cubicBezTo>
                  <a:lnTo>
                    <a:pt x="10033" y="3117"/>
                  </a:lnTo>
                  <a:lnTo>
                    <a:pt x="20582" y="3117"/>
                  </a:lnTo>
                  <a:cubicBezTo>
                    <a:pt x="24369" y="3117"/>
                    <a:pt x="27447" y="6191"/>
                    <a:pt x="27447" y="9982"/>
                  </a:cubicBezTo>
                  <a:lnTo>
                    <a:pt x="27447" y="42444"/>
                  </a:lnTo>
                  <a:cubicBezTo>
                    <a:pt x="26756" y="42730"/>
                    <a:pt x="26222" y="43354"/>
                    <a:pt x="26077" y="44101"/>
                  </a:cubicBezTo>
                  <a:cubicBezTo>
                    <a:pt x="26060" y="44242"/>
                    <a:pt x="26043" y="44383"/>
                    <a:pt x="26043" y="44528"/>
                  </a:cubicBezTo>
                  <a:lnTo>
                    <a:pt x="26043" y="60998"/>
                  </a:lnTo>
                  <a:lnTo>
                    <a:pt x="25543" y="60998"/>
                  </a:lnTo>
                  <a:cubicBezTo>
                    <a:pt x="25402" y="60998"/>
                    <a:pt x="25278" y="61105"/>
                    <a:pt x="25278" y="61246"/>
                  </a:cubicBezTo>
                  <a:lnTo>
                    <a:pt x="25278" y="61263"/>
                  </a:lnTo>
                  <a:lnTo>
                    <a:pt x="25278" y="62437"/>
                  </a:lnTo>
                  <a:lnTo>
                    <a:pt x="24834" y="62437"/>
                  </a:lnTo>
                  <a:cubicBezTo>
                    <a:pt x="24689" y="62437"/>
                    <a:pt x="24565" y="62565"/>
                    <a:pt x="24565" y="62723"/>
                  </a:cubicBezTo>
                  <a:lnTo>
                    <a:pt x="24565" y="63880"/>
                  </a:lnTo>
                  <a:lnTo>
                    <a:pt x="32036" y="63880"/>
                  </a:lnTo>
                  <a:lnTo>
                    <a:pt x="32036" y="62723"/>
                  </a:lnTo>
                  <a:cubicBezTo>
                    <a:pt x="32036" y="62565"/>
                    <a:pt x="31913" y="62437"/>
                    <a:pt x="31750" y="62437"/>
                  </a:cubicBezTo>
                  <a:lnTo>
                    <a:pt x="31323" y="62437"/>
                  </a:lnTo>
                  <a:lnTo>
                    <a:pt x="31323" y="61263"/>
                  </a:lnTo>
                  <a:lnTo>
                    <a:pt x="31323" y="61246"/>
                  </a:lnTo>
                  <a:cubicBezTo>
                    <a:pt x="31323" y="61105"/>
                    <a:pt x="31200" y="60998"/>
                    <a:pt x="31059" y="60998"/>
                  </a:cubicBezTo>
                  <a:lnTo>
                    <a:pt x="30559" y="60998"/>
                  </a:lnTo>
                  <a:lnTo>
                    <a:pt x="30559" y="44528"/>
                  </a:lnTo>
                  <a:cubicBezTo>
                    <a:pt x="30559" y="44383"/>
                    <a:pt x="30542" y="44242"/>
                    <a:pt x="30525" y="44101"/>
                  </a:cubicBezTo>
                  <a:cubicBezTo>
                    <a:pt x="30384" y="43332"/>
                    <a:pt x="29851" y="42713"/>
                    <a:pt x="29138" y="42427"/>
                  </a:cubicBezTo>
                  <a:lnTo>
                    <a:pt x="29138" y="9465"/>
                  </a:lnTo>
                  <a:cubicBezTo>
                    <a:pt x="29138" y="5038"/>
                    <a:pt x="25543" y="1427"/>
                    <a:pt x="21099" y="1427"/>
                  </a:cubicBezTo>
                  <a:lnTo>
                    <a:pt x="9961" y="1427"/>
                  </a:lnTo>
                  <a:cubicBezTo>
                    <a:pt x="9910" y="1281"/>
                    <a:pt x="9854" y="1141"/>
                    <a:pt x="9786" y="1000"/>
                  </a:cubicBezTo>
                  <a:cubicBezTo>
                    <a:pt x="9679" y="803"/>
                    <a:pt x="9517" y="624"/>
                    <a:pt x="9338" y="466"/>
                  </a:cubicBezTo>
                  <a:cubicBezTo>
                    <a:pt x="9000" y="180"/>
                    <a:pt x="8556" y="1"/>
                    <a:pt x="80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6" name="Google Shape;175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567" y="1924000"/>
            <a:ext cx="899201" cy="268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832" y="1920075"/>
            <a:ext cx="899208" cy="26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76"/>
          <p:cNvSpPr txBox="1"/>
          <p:nvPr>
            <p:ph type="title"/>
          </p:nvPr>
        </p:nvSpPr>
        <p:spPr>
          <a:xfrm>
            <a:off x="720000" y="434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Explanation Phase - Agglomerative Clustering Details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759" name="Google Shape;175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1063" y="2142091"/>
            <a:ext cx="3841867" cy="78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5475" y="3153213"/>
            <a:ext cx="535305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76"/>
          <p:cNvSpPr txBox="1"/>
          <p:nvPr/>
        </p:nvSpPr>
        <p:spPr>
          <a:xfrm>
            <a:off x="720000" y="1533000"/>
            <a:ext cx="70281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number of clusters from 1 to 5 and get the one obtaining higher CD/WCV</a:t>
            </a:r>
            <a:endParaRPr baseline="30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62" name="Google Shape;1762;p76"/>
          <p:cNvSpPr txBox="1"/>
          <p:nvPr/>
        </p:nvSpPr>
        <p:spPr>
          <a:xfrm>
            <a:off x="1709425" y="4058475"/>
            <a:ext cx="599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02122"/>
                </a:solidFill>
              </a:rPr>
              <a:t>Gi = ith cluster                                      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σ</a:t>
            </a:r>
            <a:r>
              <a:rPr baseline="30000"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baseline="-25000"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ith cluster speed variance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μ</a:t>
            </a:r>
            <a:r>
              <a:rPr baseline="-25000"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ith cluster mean speed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σ</a:t>
            </a:r>
            <a:r>
              <a:rPr baseline="30000"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 overall speed variance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baseline="-25000" i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ith cluster nodes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77"/>
          <p:cNvSpPr txBox="1"/>
          <p:nvPr>
            <p:ph idx="2" type="subTitle"/>
          </p:nvPr>
        </p:nvSpPr>
        <p:spPr>
          <a:xfrm>
            <a:off x="1163726" y="1878250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METR-LA:</a:t>
            </a:r>
            <a:r>
              <a:rPr lang="en"/>
              <a:t> 2 × Event to explain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PEMS-BAY:</a:t>
            </a:r>
            <a:r>
              <a:rPr lang="en"/>
              <a:t> 3</a:t>
            </a:r>
            <a:r>
              <a:rPr lang="en"/>
              <a:t> × Event to explain size</a:t>
            </a:r>
            <a:endParaRPr/>
          </a:p>
        </p:txBody>
      </p:sp>
      <p:sp>
        <p:nvSpPr>
          <p:cNvPr id="1768" name="Google Shape;1768;p77"/>
          <p:cNvSpPr txBox="1"/>
          <p:nvPr>
            <p:ph idx="3" type="subTitle"/>
          </p:nvPr>
        </p:nvSpPr>
        <p:spPr>
          <a:xfrm>
            <a:off x="5013250" y="1878250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× Important Subgraph Size</a:t>
            </a:r>
            <a:endParaRPr/>
          </a:p>
        </p:txBody>
      </p:sp>
      <p:sp>
        <p:nvSpPr>
          <p:cNvPr id="1769" name="Google Shape;1769;p77"/>
          <p:cNvSpPr txBox="1"/>
          <p:nvPr>
            <p:ph idx="4" type="subTitle"/>
          </p:nvPr>
        </p:nvSpPr>
        <p:spPr>
          <a:xfrm>
            <a:off x="1163725" y="3626575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METR-LA:</a:t>
            </a:r>
            <a:r>
              <a:rPr lang="en"/>
              <a:t> 30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PEMS-BAY:</a:t>
            </a:r>
            <a:r>
              <a:rPr lang="en"/>
              <a:t> 50</a:t>
            </a:r>
            <a:endParaRPr/>
          </a:p>
        </p:txBody>
      </p:sp>
      <p:sp>
        <p:nvSpPr>
          <p:cNvPr id="1770" name="Google Shape;1770;p77"/>
          <p:cNvSpPr txBox="1"/>
          <p:nvPr>
            <p:ph idx="5" type="subTitle"/>
          </p:nvPr>
        </p:nvSpPr>
        <p:spPr>
          <a:xfrm>
            <a:off x="5013252" y="3626575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METR-LA:</a:t>
            </a:r>
            <a:r>
              <a:rPr lang="en"/>
              <a:t> 20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PEMS-BAY:</a:t>
            </a:r>
            <a:r>
              <a:rPr lang="en"/>
              <a:t> 10</a:t>
            </a:r>
            <a:endParaRPr/>
          </a:p>
        </p:txBody>
      </p:sp>
      <p:sp>
        <p:nvSpPr>
          <p:cNvPr id="1771" name="Google Shape;1771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Explainer Parameters Details</a:t>
            </a:r>
            <a:endParaRPr/>
          </a:p>
        </p:txBody>
      </p:sp>
      <p:sp>
        <p:nvSpPr>
          <p:cNvPr id="1772" name="Google Shape;1772;p77"/>
          <p:cNvSpPr txBox="1"/>
          <p:nvPr>
            <p:ph idx="1" type="subTitle"/>
          </p:nvPr>
        </p:nvSpPr>
        <p:spPr>
          <a:xfrm>
            <a:off x="912175" y="1427800"/>
            <a:ext cx="34701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Subgraph Size</a:t>
            </a:r>
            <a:endParaRPr/>
          </a:p>
        </p:txBody>
      </p:sp>
      <p:sp>
        <p:nvSpPr>
          <p:cNvPr id="1773" name="Google Shape;1773;p77"/>
          <p:cNvSpPr txBox="1"/>
          <p:nvPr>
            <p:ph idx="6" type="subTitle"/>
          </p:nvPr>
        </p:nvSpPr>
        <p:spPr>
          <a:xfrm>
            <a:off x="1163725" y="3176125"/>
            <a:ext cx="29670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Rollouts</a:t>
            </a:r>
            <a:endParaRPr/>
          </a:p>
        </p:txBody>
      </p:sp>
      <p:sp>
        <p:nvSpPr>
          <p:cNvPr id="1774" name="Google Shape;1774;p77"/>
          <p:cNvSpPr txBox="1"/>
          <p:nvPr>
            <p:ph idx="7" type="subTitle"/>
          </p:nvPr>
        </p:nvSpPr>
        <p:spPr>
          <a:xfrm>
            <a:off x="4308100" y="1427800"/>
            <a:ext cx="43773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nodes by Global Heuristic</a:t>
            </a:r>
            <a:endParaRPr/>
          </a:p>
        </p:txBody>
      </p:sp>
      <p:sp>
        <p:nvSpPr>
          <p:cNvPr id="1775" name="Google Shape;1775;p77"/>
          <p:cNvSpPr txBox="1"/>
          <p:nvPr>
            <p:ph idx="8" type="subTitle"/>
          </p:nvPr>
        </p:nvSpPr>
        <p:spPr>
          <a:xfrm>
            <a:off x="5013250" y="3176125"/>
            <a:ext cx="29670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Weight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Verbal Explanation Phase - Content Extraction Details</a:t>
            </a:r>
            <a:endParaRPr/>
          </a:p>
        </p:txBody>
      </p:sp>
      <p:grpSp>
        <p:nvGrpSpPr>
          <p:cNvPr id="1781" name="Google Shape;1781;p78"/>
          <p:cNvGrpSpPr/>
          <p:nvPr/>
        </p:nvGrpSpPr>
        <p:grpSpPr>
          <a:xfrm>
            <a:off x="986653" y="1591487"/>
            <a:ext cx="7269541" cy="2390699"/>
            <a:chOff x="794365" y="2756012"/>
            <a:chExt cx="7659404" cy="2338778"/>
          </a:xfrm>
        </p:grpSpPr>
        <p:sp>
          <p:nvSpPr>
            <p:cNvPr id="1782" name="Google Shape;1782;p78"/>
            <p:cNvSpPr/>
            <p:nvPr/>
          </p:nvSpPr>
          <p:spPr>
            <a:xfrm>
              <a:off x="3533352" y="2756012"/>
              <a:ext cx="2140500" cy="442500"/>
            </a:xfrm>
            <a:prstGeom prst="roundRect">
              <a:avLst>
                <a:gd fmla="val 50000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Label</a:t>
              </a:r>
              <a:r>
                <a:rPr baseline="30000" lang="en" sz="1600">
                  <a:solidFill>
                    <a:srgbClr val="FFFFFF"/>
                  </a:solidFill>
                </a:rPr>
                <a:t>1,2</a:t>
              </a:r>
              <a:endParaRPr baseline="30000" sz="1600">
                <a:solidFill>
                  <a:srgbClr val="FFFFFF"/>
                </a:solidFill>
              </a:endParaRPr>
            </a:p>
          </p:txBody>
        </p:sp>
        <p:sp>
          <p:nvSpPr>
            <p:cNvPr id="1783" name="Google Shape;1783;p78"/>
            <p:cNvSpPr/>
            <p:nvPr/>
          </p:nvSpPr>
          <p:spPr>
            <a:xfrm>
              <a:off x="6415869" y="4652290"/>
              <a:ext cx="20379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Free Flow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1784" name="Google Shape;1784;p78"/>
            <p:cNvSpPr/>
            <p:nvPr/>
          </p:nvSpPr>
          <p:spPr>
            <a:xfrm>
              <a:off x="794365" y="4652290"/>
              <a:ext cx="20379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Severe Congestion</a:t>
              </a:r>
              <a:endParaRPr sz="1600">
                <a:solidFill>
                  <a:srgbClr val="FFFFFF"/>
                </a:solidFill>
              </a:endParaRPr>
            </a:p>
          </p:txBody>
        </p:sp>
        <p:cxnSp>
          <p:nvCxnSpPr>
            <p:cNvPr id="1785" name="Google Shape;1785;p78"/>
            <p:cNvCxnSpPr>
              <a:stCxn id="1782" idx="2"/>
              <a:endCxn id="1783" idx="0"/>
            </p:cNvCxnSpPr>
            <p:nvPr/>
          </p:nvCxnSpPr>
          <p:spPr>
            <a:xfrm flipH="1" rot="-5400000">
              <a:off x="5292252" y="2509862"/>
              <a:ext cx="1453800" cy="2831100"/>
            </a:xfrm>
            <a:prstGeom prst="bentConnector3">
              <a:avLst>
                <a:gd fmla="val 49999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6" name="Google Shape;1786;p78"/>
            <p:cNvCxnSpPr>
              <a:stCxn id="1784" idx="0"/>
              <a:endCxn id="1782" idx="2"/>
            </p:cNvCxnSpPr>
            <p:nvPr/>
          </p:nvCxnSpPr>
          <p:spPr>
            <a:xfrm rot="-5400000">
              <a:off x="2481565" y="2530240"/>
              <a:ext cx="1453800" cy="2790300"/>
            </a:xfrm>
            <a:prstGeom prst="bentConnector3">
              <a:avLst>
                <a:gd fmla="val 49999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87" name="Google Shape;1787;p78"/>
          <p:cNvSpPr/>
          <p:nvPr/>
        </p:nvSpPr>
        <p:spPr>
          <a:xfrm>
            <a:off x="3695724" y="3523000"/>
            <a:ext cx="1806900" cy="452400"/>
          </a:xfrm>
          <a:prstGeom prst="roundRect">
            <a:avLst>
              <a:gd fmla="val 50000" name="adj"/>
            </a:avLst>
          </a:pr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Congestion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1788" name="Google Shape;1788;p78"/>
          <p:cNvCxnSpPr/>
          <p:nvPr/>
        </p:nvCxnSpPr>
        <p:spPr>
          <a:xfrm flipH="1">
            <a:off x="4595270" y="2796695"/>
            <a:ext cx="7800" cy="72630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78"/>
          <p:cNvSpPr txBox="1"/>
          <p:nvPr/>
        </p:nvSpPr>
        <p:spPr>
          <a:xfrm>
            <a:off x="1322725" y="4131300"/>
            <a:ext cx="7101300" cy="800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Armanious, </a:t>
            </a:r>
            <a:r>
              <a:rPr i="1" lang="en" sz="1000"/>
              <a:t>“District 07 mobility performance report: 2022 second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quarter”</a:t>
            </a:r>
            <a:r>
              <a:rPr lang="en" sz="1000"/>
              <a:t>, 2022,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https://dot.ca.gov/-/media/dot-media/programs/traffic-operations/documents/mpr/2022/q2/2022-d7-q2.pdf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[2] Gallego, </a:t>
            </a:r>
            <a:r>
              <a:rPr i="1" lang="en" sz="1000"/>
              <a:t>”District 05 mobility performance report: 2023 second quarter”</a:t>
            </a:r>
            <a:r>
              <a:rPr lang="en" sz="1000"/>
              <a:t>, 2023,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https://dot.ca.gov/-/media/dot-media/programs/traffic-operations/documents/mpr/2023/q2/2023-d5-q2.pdf</a:t>
            </a:r>
            <a:endParaRPr sz="1000"/>
          </a:p>
        </p:txBody>
      </p:sp>
      <p:sp>
        <p:nvSpPr>
          <p:cNvPr id="1790" name="Google Shape;1790;p78"/>
          <p:cNvSpPr txBox="1"/>
          <p:nvPr/>
        </p:nvSpPr>
        <p:spPr>
          <a:xfrm>
            <a:off x="544300" y="2861475"/>
            <a:ext cx="154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Speed ≤ </a:t>
            </a:r>
            <a:r>
              <a:rPr lang="en" sz="1200"/>
              <a:t>56 km/h</a:t>
            </a:r>
            <a:endParaRPr sz="1200"/>
          </a:p>
        </p:txBody>
      </p:sp>
      <p:sp>
        <p:nvSpPr>
          <p:cNvPr id="1791" name="Google Shape;1791;p78"/>
          <p:cNvSpPr txBox="1"/>
          <p:nvPr/>
        </p:nvSpPr>
        <p:spPr>
          <a:xfrm>
            <a:off x="2379500" y="2861475"/>
            <a:ext cx="21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56 km/h &lt; </a:t>
            </a:r>
            <a:r>
              <a:rPr lang="en" sz="1200"/>
              <a:t>Speed ≤ 96 km/h</a:t>
            </a:r>
            <a:endParaRPr sz="1200"/>
          </a:p>
        </p:txBody>
      </p:sp>
      <p:sp>
        <p:nvSpPr>
          <p:cNvPr id="1792" name="Google Shape;1792;p78"/>
          <p:cNvSpPr txBox="1"/>
          <p:nvPr/>
        </p:nvSpPr>
        <p:spPr>
          <a:xfrm>
            <a:off x="5820925" y="2861475"/>
            <a:ext cx="154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Speed &gt; 96 km/h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Verbal Explanation Phase - Content Extraction Details</a:t>
            </a:r>
            <a:endParaRPr/>
          </a:p>
        </p:txBody>
      </p:sp>
      <p:sp>
        <p:nvSpPr>
          <p:cNvPr id="1798" name="Google Shape;1798;p79"/>
          <p:cNvSpPr txBox="1"/>
          <p:nvPr/>
        </p:nvSpPr>
        <p:spPr>
          <a:xfrm>
            <a:off x="5537150" y="2349200"/>
            <a:ext cx="28869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Dictionary of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streets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Streets with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list of kilometrages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 nodes involved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Kilometrage: spatial distance from start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of street (north-westmost point)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9" name="Google Shape;1799;p79"/>
          <p:cNvSpPr txBox="1"/>
          <p:nvPr/>
        </p:nvSpPr>
        <p:spPr>
          <a:xfrm>
            <a:off x="5537150" y="1929238"/>
            <a:ext cx="28869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Location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00" name="Google Shape;180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653" y="1929250"/>
            <a:ext cx="3533400" cy="26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1" name="Google Shape;1801;p79"/>
          <p:cNvSpPr/>
          <p:nvPr/>
        </p:nvSpPr>
        <p:spPr>
          <a:xfrm>
            <a:off x="1812900" y="3332700"/>
            <a:ext cx="146400" cy="14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2" name="Google Shape;1802;p79"/>
          <p:cNvSpPr/>
          <p:nvPr/>
        </p:nvSpPr>
        <p:spPr>
          <a:xfrm>
            <a:off x="4006350" y="2741950"/>
            <a:ext cx="146400" cy="146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3" name="Google Shape;1803;p79"/>
          <p:cNvSpPr/>
          <p:nvPr/>
        </p:nvSpPr>
        <p:spPr>
          <a:xfrm>
            <a:off x="1718675" y="2528800"/>
            <a:ext cx="963000" cy="572700"/>
          </a:xfrm>
          <a:prstGeom prst="wedgeRectCallout">
            <a:avLst>
              <a:gd fmla="val -32609" name="adj1"/>
              <a:gd fmla="val 86716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Starting point Ventura Fwy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4" name="Google Shape;1804;p79"/>
          <p:cNvSpPr/>
          <p:nvPr/>
        </p:nvSpPr>
        <p:spPr>
          <a:xfrm>
            <a:off x="3891225" y="1999050"/>
            <a:ext cx="963000" cy="572700"/>
          </a:xfrm>
          <a:prstGeom prst="wedgeRectCallout">
            <a:avLst>
              <a:gd fmla="val -32609" name="adj1"/>
              <a:gd fmla="val 86716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Node involved in explanation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05" name="Google Shape;1805;p79"/>
          <p:cNvCxnSpPr/>
          <p:nvPr/>
        </p:nvCxnSpPr>
        <p:spPr>
          <a:xfrm flipH="1" rot="10800000">
            <a:off x="1959300" y="2858223"/>
            <a:ext cx="2099400" cy="62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80"/>
          <p:cNvSpPr txBox="1"/>
          <p:nvPr/>
        </p:nvSpPr>
        <p:spPr>
          <a:xfrm>
            <a:off x="720000" y="1654500"/>
            <a:ext cx="77040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Date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Weekday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date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Time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(start time, end time)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1" name="Google Shape;1811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Verbal Explanation Phase - Content Extraction Details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Distribution</a:t>
            </a:r>
            <a:endParaRPr/>
          </a:p>
        </p:txBody>
      </p:sp>
      <p:sp>
        <p:nvSpPr>
          <p:cNvPr id="1817" name="Google Shape;1817;p81"/>
          <p:cNvSpPr txBox="1"/>
          <p:nvPr>
            <p:ph idx="1" type="subTitle"/>
          </p:nvPr>
        </p:nvSpPr>
        <p:spPr>
          <a:xfrm>
            <a:off x="1290775" y="1408450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METR-LA</a:t>
            </a:r>
            <a:endParaRPr/>
          </a:p>
        </p:txBody>
      </p:sp>
      <p:sp>
        <p:nvSpPr>
          <p:cNvPr id="1818" name="Google Shape;1818;p81"/>
          <p:cNvSpPr txBox="1"/>
          <p:nvPr>
            <p:ph idx="2" type="subTitle"/>
          </p:nvPr>
        </p:nvSpPr>
        <p:spPr>
          <a:xfrm>
            <a:off x="4945650" y="1408450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PEMS-BAY</a:t>
            </a:r>
            <a:endParaRPr/>
          </a:p>
        </p:txBody>
      </p:sp>
      <p:pic>
        <p:nvPicPr>
          <p:cNvPr id="1819" name="Google Shape;181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25" y="1939450"/>
            <a:ext cx="3428853" cy="24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150" y="2054369"/>
            <a:ext cx="3428850" cy="217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Explainer Results - MAE</a:t>
            </a:r>
            <a:endParaRPr/>
          </a:p>
        </p:txBody>
      </p:sp>
      <p:graphicFrame>
        <p:nvGraphicFramePr>
          <p:cNvPr id="1826" name="Google Shape;1826;p82"/>
          <p:cNvGraphicFramePr/>
          <p:nvPr/>
        </p:nvGraphicFramePr>
        <p:xfrm>
          <a:off x="719975" y="1295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{0CC583A8-360E-4035-AA5D-2A32B3C0C673}</a:tableStyleId>
              </a:tblPr>
              <a:tblGrid>
                <a:gridCol w="1487125"/>
                <a:gridCol w="1036150"/>
                <a:gridCol w="1036150"/>
                <a:gridCol w="1036150"/>
                <a:gridCol w="1036150"/>
                <a:gridCol w="1036150"/>
                <a:gridCol w="1036150"/>
              </a:tblGrid>
              <a:tr h="470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Severe 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Congestion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Free-Flow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470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baseline="30000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-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Fidelity</a:t>
                      </a:r>
                      <a:r>
                        <a:rPr b="1" baseline="30000" lang="en" sz="1300">
                          <a:solidFill>
                            <a:schemeClr val="accent6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="1" sz="1300">
                        <a:solidFill>
                          <a:schemeClr val="accent6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METR-LA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3.21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19.1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1.65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9.68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0.713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2.96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PEMS-BAY</a:t>
                      </a:r>
                      <a:endParaRPr b="1"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12.5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17.2</a:t>
                      </a:r>
                      <a:endParaRPr sz="1100">
                        <a:solidFill>
                          <a:schemeClr val="accent4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2.65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9.6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1.97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41.8</a:t>
                      </a:r>
                      <a:endParaRPr sz="1100">
                        <a:solidFill>
                          <a:srgbClr val="6AA84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827" name="Google Shape;1827;p82"/>
          <p:cNvSpPr txBox="1"/>
          <p:nvPr>
            <p:ph idx="4294967295" type="subTitle"/>
          </p:nvPr>
        </p:nvSpPr>
        <p:spPr>
          <a:xfrm>
            <a:off x="941876" y="3956250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Sufficiency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lower </a:t>
            </a:r>
            <a:r>
              <a:rPr lang="en"/>
              <a:t>the better</a:t>
            </a:r>
            <a:endParaRPr/>
          </a:p>
        </p:txBody>
      </p:sp>
      <p:sp>
        <p:nvSpPr>
          <p:cNvPr id="1828" name="Google Shape;1828;p82"/>
          <p:cNvSpPr txBox="1"/>
          <p:nvPr>
            <p:ph idx="4294967295" type="subTitle"/>
          </p:nvPr>
        </p:nvSpPr>
        <p:spPr>
          <a:xfrm>
            <a:off x="4791400" y="3956250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Necessity </a:t>
            </a:r>
            <a:r>
              <a:rPr lang="en"/>
              <a:t>of explanations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by predicting event just with </a:t>
            </a:r>
            <a:r>
              <a:rPr b="1" lang="en"/>
              <a:t>complement of important subgraph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</a:t>
            </a:r>
            <a:r>
              <a:rPr b="1" lang="en"/>
              <a:t>higher </a:t>
            </a:r>
            <a:r>
              <a:rPr lang="en"/>
              <a:t>the better</a:t>
            </a:r>
            <a:endParaRPr/>
          </a:p>
        </p:txBody>
      </p:sp>
      <p:sp>
        <p:nvSpPr>
          <p:cNvPr id="1829" name="Google Shape;1829;p82"/>
          <p:cNvSpPr txBox="1"/>
          <p:nvPr>
            <p:ph idx="4294967295" type="subTitle"/>
          </p:nvPr>
        </p:nvSpPr>
        <p:spPr>
          <a:xfrm>
            <a:off x="941875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-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82"/>
          <p:cNvSpPr txBox="1"/>
          <p:nvPr>
            <p:ph idx="4294967295" type="subTitle"/>
          </p:nvPr>
        </p:nvSpPr>
        <p:spPr>
          <a:xfrm>
            <a:off x="4791400" y="3505800"/>
            <a:ext cx="296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Fidelity</a:t>
            </a:r>
            <a:r>
              <a:rPr b="1" baseline="30000" lang="en" sz="1800">
                <a:latin typeface="Lexend"/>
                <a:ea typeface="Lexend"/>
                <a:cs typeface="Lexend"/>
                <a:sym typeface="Lexend"/>
              </a:rPr>
              <a:t>+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Fidelity</a:t>
            </a:r>
            <a:r>
              <a:rPr baseline="30000" lang="en"/>
              <a:t>- </a:t>
            </a:r>
            <a:r>
              <a:rPr lang="en"/>
              <a:t>Others</a:t>
            </a:r>
            <a:endParaRPr/>
          </a:p>
        </p:txBody>
      </p:sp>
      <p:pic>
        <p:nvPicPr>
          <p:cNvPr id="1836" name="Google Shape;18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5" y="1819275"/>
            <a:ext cx="82391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Fidelity</a:t>
            </a:r>
            <a:r>
              <a:rPr baseline="30000" lang="en"/>
              <a:t>+</a:t>
            </a:r>
            <a:r>
              <a:rPr lang="en"/>
              <a:t>/Sparsity Others</a:t>
            </a:r>
            <a:endParaRPr/>
          </a:p>
        </p:txBody>
      </p:sp>
      <p:pic>
        <p:nvPicPr>
          <p:cNvPr id="1842" name="Google Shape;18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213" y="1268000"/>
            <a:ext cx="6091575" cy="30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435" name="Google Shape;435;p31"/>
          <p:cNvSpPr txBox="1"/>
          <p:nvPr/>
        </p:nvSpPr>
        <p:spPr>
          <a:xfrm>
            <a:off x="720000" y="1300075"/>
            <a:ext cx="77040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Why STGNNs?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lack-box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Scarce academic literature</a:t>
            </a:r>
            <a:r>
              <a:rPr baseline="30000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1,2,3</a:t>
            </a:r>
            <a:endParaRPr baseline="30000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Why Verbal Explanations?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ocial process of understanding</a:t>
            </a:r>
            <a:r>
              <a:rPr baseline="30000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>
            <a:off x="720000" y="3470375"/>
            <a:ext cx="7704000" cy="1262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He et al., </a:t>
            </a:r>
            <a:r>
              <a:rPr i="1" lang="en" sz="1000"/>
              <a:t>“An explainer for temporal graph neural networks”</a:t>
            </a:r>
            <a:r>
              <a:rPr lang="en" sz="1000"/>
              <a:t>, 2022.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https://arxiv.org/abs/2209.00807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[2</a:t>
            </a:r>
            <a:r>
              <a:rPr lang="en" sz="1000"/>
              <a:t>] Xia et al., </a:t>
            </a:r>
            <a:r>
              <a:rPr i="1" lang="en" sz="1000"/>
              <a:t>“Explaining Temporal Graph Models through an Explorer-Navigator Framework”</a:t>
            </a:r>
            <a:r>
              <a:rPr lang="en" sz="1000"/>
              <a:t>, 2023, </a:t>
            </a:r>
            <a:r>
              <a:rPr lang="en" sz="10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https://openreview.net/forum?id=BR_ZhvcYbGJ </a:t>
            </a:r>
            <a:r>
              <a:rPr lang="en" sz="10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[3] Tang et al. “Explainable spatio-temporal graph neural networks”, 2023,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https://doi.org/10.1145/3583780.3614871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[4] Fouladgar et al., </a:t>
            </a:r>
            <a:r>
              <a:rPr i="1" lang="en" sz="1000"/>
              <a:t>“XAI-P-T: A Brief Review of Explainable Artificial Intelligence from Practice to Theory”</a:t>
            </a:r>
            <a:r>
              <a:rPr lang="en" sz="1000"/>
              <a:t>, 2020,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https://arxiv.org/abs/2012.09636 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/>
          <p:nvPr>
            <p:ph type="title"/>
          </p:nvPr>
        </p:nvSpPr>
        <p:spPr>
          <a:xfrm>
            <a:off x="715100" y="1526175"/>
            <a:ext cx="42531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442" name="Google Shape;442;p32"/>
          <p:cNvSpPr txBox="1"/>
          <p:nvPr>
            <p:ph idx="2" type="title"/>
          </p:nvPr>
        </p:nvSpPr>
        <p:spPr>
          <a:xfrm>
            <a:off x="715100" y="914400"/>
            <a:ext cx="10098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43" name="Google Shape;443;p32"/>
          <p:cNvGrpSpPr/>
          <p:nvPr/>
        </p:nvGrpSpPr>
        <p:grpSpPr>
          <a:xfrm>
            <a:off x="6073979" y="1446950"/>
            <a:ext cx="3490851" cy="2814270"/>
            <a:chOff x="6145679" y="2221075"/>
            <a:chExt cx="3490851" cy="2814270"/>
          </a:xfrm>
        </p:grpSpPr>
        <p:grpSp>
          <p:nvGrpSpPr>
            <p:cNvPr id="444" name="Google Shape;444;p32"/>
            <p:cNvGrpSpPr/>
            <p:nvPr/>
          </p:nvGrpSpPr>
          <p:grpSpPr>
            <a:xfrm>
              <a:off x="6145679" y="2221075"/>
              <a:ext cx="3490851" cy="1515258"/>
              <a:chOff x="2564554" y="1879900"/>
              <a:chExt cx="3490851" cy="1515258"/>
            </a:xfrm>
          </p:grpSpPr>
          <p:sp>
            <p:nvSpPr>
              <p:cNvPr id="445" name="Google Shape;445;p32"/>
              <p:cNvSpPr/>
              <p:nvPr/>
            </p:nvSpPr>
            <p:spPr>
              <a:xfrm>
                <a:off x="4679375" y="1879900"/>
                <a:ext cx="1376030" cy="1515242"/>
              </a:xfrm>
              <a:custGeom>
                <a:rect b="b" l="l" r="r" t="t"/>
                <a:pathLst>
                  <a:path extrusionOk="0" h="9551" w="6683">
                    <a:moveTo>
                      <a:pt x="3340" y="0"/>
                    </a:moveTo>
                    <a:lnTo>
                      <a:pt x="448" y="1564"/>
                    </a:lnTo>
                    <a:lnTo>
                      <a:pt x="0" y="1564"/>
                    </a:lnTo>
                    <a:lnTo>
                      <a:pt x="0" y="9551"/>
                    </a:lnTo>
                    <a:lnTo>
                      <a:pt x="6683" y="9551"/>
                    </a:lnTo>
                    <a:lnTo>
                      <a:pt x="6683" y="1564"/>
                    </a:lnTo>
                    <a:lnTo>
                      <a:pt x="6232" y="1564"/>
                    </a:lnTo>
                    <a:lnTo>
                      <a:pt x="33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>
                <a:off x="3440925" y="2148655"/>
                <a:ext cx="1149656" cy="1246503"/>
              </a:xfrm>
              <a:custGeom>
                <a:rect b="b" l="l" r="r" t="t"/>
                <a:pathLst>
                  <a:path extrusionOk="0" h="7774" w="7170">
                    <a:moveTo>
                      <a:pt x="1013" y="0"/>
                    </a:moveTo>
                    <a:cubicBezTo>
                      <a:pt x="935" y="0"/>
                      <a:pt x="878" y="57"/>
                      <a:pt x="878" y="135"/>
                    </a:cubicBezTo>
                    <a:cubicBezTo>
                      <a:pt x="878" y="192"/>
                      <a:pt x="902" y="227"/>
                      <a:pt x="946" y="259"/>
                    </a:cubicBezTo>
                    <a:lnTo>
                      <a:pt x="946" y="1048"/>
                    </a:lnTo>
                    <a:cubicBezTo>
                      <a:pt x="597" y="1283"/>
                      <a:pt x="284" y="1563"/>
                      <a:pt x="1" y="1879"/>
                    </a:cubicBezTo>
                    <a:lnTo>
                      <a:pt x="1" y="7774"/>
                    </a:lnTo>
                    <a:lnTo>
                      <a:pt x="7169" y="7774"/>
                    </a:lnTo>
                    <a:lnTo>
                      <a:pt x="7169" y="1879"/>
                    </a:lnTo>
                    <a:cubicBezTo>
                      <a:pt x="6303" y="878"/>
                      <a:pt x="5020" y="238"/>
                      <a:pt x="3592" y="238"/>
                    </a:cubicBezTo>
                    <a:cubicBezTo>
                      <a:pt x="2668" y="238"/>
                      <a:pt x="1812" y="508"/>
                      <a:pt x="1081" y="956"/>
                    </a:cubicBezTo>
                    <a:lnTo>
                      <a:pt x="1081" y="259"/>
                    </a:lnTo>
                    <a:cubicBezTo>
                      <a:pt x="1127" y="227"/>
                      <a:pt x="1162" y="192"/>
                      <a:pt x="1162" y="135"/>
                    </a:cubicBezTo>
                    <a:cubicBezTo>
                      <a:pt x="1162" y="57"/>
                      <a:pt x="1094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>
                <a:off x="2564554" y="2213274"/>
                <a:ext cx="787578" cy="1181885"/>
              </a:xfrm>
              <a:custGeom>
                <a:rect b="b" l="l" r="r" t="t"/>
                <a:pathLst>
                  <a:path extrusionOk="0" h="7988" w="5323">
                    <a:moveTo>
                      <a:pt x="2655" y="1"/>
                    </a:moveTo>
                    <a:lnTo>
                      <a:pt x="249" y="1891"/>
                    </a:lnTo>
                    <a:lnTo>
                      <a:pt x="249" y="1926"/>
                    </a:lnTo>
                    <a:lnTo>
                      <a:pt x="0" y="1926"/>
                    </a:lnTo>
                    <a:lnTo>
                      <a:pt x="0" y="2331"/>
                    </a:lnTo>
                    <a:lnTo>
                      <a:pt x="249" y="2331"/>
                    </a:lnTo>
                    <a:lnTo>
                      <a:pt x="249" y="7988"/>
                    </a:lnTo>
                    <a:lnTo>
                      <a:pt x="5074" y="7988"/>
                    </a:lnTo>
                    <a:lnTo>
                      <a:pt x="5074" y="2331"/>
                    </a:lnTo>
                    <a:lnTo>
                      <a:pt x="5322" y="2331"/>
                    </a:lnTo>
                    <a:lnTo>
                      <a:pt x="5322" y="1926"/>
                    </a:lnTo>
                    <a:lnTo>
                      <a:pt x="5074" y="1926"/>
                    </a:lnTo>
                    <a:lnTo>
                      <a:pt x="5074" y="189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8" name="Google Shape;448;p32"/>
            <p:cNvSpPr/>
            <p:nvPr/>
          </p:nvSpPr>
          <p:spPr>
            <a:xfrm>
              <a:off x="7412575" y="3572600"/>
              <a:ext cx="1756907" cy="1462746"/>
            </a:xfrm>
            <a:custGeom>
              <a:rect b="b" l="l" r="r" t="t"/>
              <a:pathLst>
                <a:path extrusionOk="0" h="18329" w="22015">
                  <a:moveTo>
                    <a:pt x="10879" y="0"/>
                  </a:moveTo>
                  <a:cubicBezTo>
                    <a:pt x="9753" y="0"/>
                    <a:pt x="8843" y="910"/>
                    <a:pt x="8843" y="2036"/>
                  </a:cubicBezTo>
                  <a:cubicBezTo>
                    <a:pt x="8843" y="3162"/>
                    <a:pt x="9753" y="4072"/>
                    <a:pt x="10879" y="4072"/>
                  </a:cubicBezTo>
                  <a:cubicBezTo>
                    <a:pt x="12005" y="4072"/>
                    <a:pt x="12915" y="3162"/>
                    <a:pt x="12915" y="2036"/>
                  </a:cubicBezTo>
                  <a:cubicBezTo>
                    <a:pt x="12915" y="910"/>
                    <a:pt x="12005" y="0"/>
                    <a:pt x="10879" y="0"/>
                  </a:cubicBezTo>
                  <a:close/>
                  <a:moveTo>
                    <a:pt x="3397" y="4231"/>
                  </a:moveTo>
                  <a:cubicBezTo>
                    <a:pt x="2384" y="4231"/>
                    <a:pt x="1574" y="5052"/>
                    <a:pt x="1574" y="6054"/>
                  </a:cubicBezTo>
                  <a:cubicBezTo>
                    <a:pt x="1574" y="7067"/>
                    <a:pt x="2384" y="7877"/>
                    <a:pt x="3397" y="7877"/>
                  </a:cubicBezTo>
                  <a:cubicBezTo>
                    <a:pt x="4399" y="7877"/>
                    <a:pt x="5220" y="7067"/>
                    <a:pt x="5220" y="6054"/>
                  </a:cubicBezTo>
                  <a:cubicBezTo>
                    <a:pt x="5220" y="5052"/>
                    <a:pt x="4399" y="4231"/>
                    <a:pt x="3397" y="4231"/>
                  </a:cubicBezTo>
                  <a:close/>
                  <a:moveTo>
                    <a:pt x="11678" y="6513"/>
                  </a:moveTo>
                  <a:cubicBezTo>
                    <a:pt x="11632" y="6559"/>
                    <a:pt x="11600" y="6581"/>
                    <a:pt x="11576" y="6616"/>
                  </a:cubicBezTo>
                  <a:cubicBezTo>
                    <a:pt x="11273" y="7099"/>
                    <a:pt x="10946" y="7582"/>
                    <a:pt x="10644" y="8066"/>
                  </a:cubicBezTo>
                  <a:cubicBezTo>
                    <a:pt x="10592" y="8145"/>
                    <a:pt x="10552" y="8183"/>
                    <a:pt x="10494" y="8183"/>
                  </a:cubicBezTo>
                  <a:cubicBezTo>
                    <a:pt x="10461" y="8183"/>
                    <a:pt x="10423" y="8171"/>
                    <a:pt x="10374" y="8147"/>
                  </a:cubicBezTo>
                  <a:cubicBezTo>
                    <a:pt x="9945" y="7944"/>
                    <a:pt x="9507" y="7763"/>
                    <a:pt x="9078" y="7571"/>
                  </a:cubicBezTo>
                  <a:cubicBezTo>
                    <a:pt x="8900" y="7493"/>
                    <a:pt x="8719" y="7458"/>
                    <a:pt x="8538" y="7458"/>
                  </a:cubicBezTo>
                  <a:cubicBezTo>
                    <a:pt x="8101" y="7482"/>
                    <a:pt x="7706" y="7841"/>
                    <a:pt x="7639" y="8292"/>
                  </a:cubicBezTo>
                  <a:cubicBezTo>
                    <a:pt x="7582" y="8673"/>
                    <a:pt x="7795" y="8989"/>
                    <a:pt x="8246" y="9170"/>
                  </a:cubicBezTo>
                  <a:cubicBezTo>
                    <a:pt x="8889" y="9416"/>
                    <a:pt x="9529" y="9664"/>
                    <a:pt x="10158" y="9912"/>
                  </a:cubicBezTo>
                  <a:cubicBezTo>
                    <a:pt x="10299" y="9967"/>
                    <a:pt x="10450" y="9993"/>
                    <a:pt x="10602" y="9993"/>
                  </a:cubicBezTo>
                  <a:cubicBezTo>
                    <a:pt x="11017" y="9993"/>
                    <a:pt x="11436" y="9797"/>
                    <a:pt x="11667" y="9451"/>
                  </a:cubicBezTo>
                  <a:cubicBezTo>
                    <a:pt x="11927" y="9078"/>
                    <a:pt x="12162" y="8697"/>
                    <a:pt x="12410" y="8325"/>
                  </a:cubicBezTo>
                  <a:cubicBezTo>
                    <a:pt x="12453" y="8257"/>
                    <a:pt x="12488" y="8190"/>
                    <a:pt x="12442" y="8101"/>
                  </a:cubicBezTo>
                  <a:cubicBezTo>
                    <a:pt x="12197" y="7571"/>
                    <a:pt x="11937" y="7053"/>
                    <a:pt x="11678" y="6513"/>
                  </a:cubicBezTo>
                  <a:close/>
                  <a:moveTo>
                    <a:pt x="922" y="9437"/>
                  </a:moveTo>
                  <a:cubicBezTo>
                    <a:pt x="755" y="9437"/>
                    <a:pt x="599" y="9492"/>
                    <a:pt x="484" y="9607"/>
                  </a:cubicBezTo>
                  <a:cubicBezTo>
                    <a:pt x="157" y="9934"/>
                    <a:pt x="0" y="10520"/>
                    <a:pt x="394" y="10901"/>
                  </a:cubicBezTo>
                  <a:cubicBezTo>
                    <a:pt x="810" y="11306"/>
                    <a:pt x="1215" y="11735"/>
                    <a:pt x="1631" y="12151"/>
                  </a:cubicBezTo>
                  <a:cubicBezTo>
                    <a:pt x="1855" y="12375"/>
                    <a:pt x="2139" y="12488"/>
                    <a:pt x="2384" y="12488"/>
                  </a:cubicBezTo>
                  <a:cubicBezTo>
                    <a:pt x="2690" y="12488"/>
                    <a:pt x="2892" y="12442"/>
                    <a:pt x="3059" y="12307"/>
                  </a:cubicBezTo>
                  <a:cubicBezTo>
                    <a:pt x="3521" y="11959"/>
                    <a:pt x="3983" y="11622"/>
                    <a:pt x="4445" y="11284"/>
                  </a:cubicBezTo>
                  <a:cubicBezTo>
                    <a:pt x="4555" y="11195"/>
                    <a:pt x="4580" y="11128"/>
                    <a:pt x="4512" y="11003"/>
                  </a:cubicBezTo>
                  <a:cubicBezTo>
                    <a:pt x="4331" y="10655"/>
                    <a:pt x="4164" y="10293"/>
                    <a:pt x="3994" y="9934"/>
                  </a:cubicBezTo>
                  <a:cubicBezTo>
                    <a:pt x="3953" y="9852"/>
                    <a:pt x="3916" y="9808"/>
                    <a:pt x="3863" y="9808"/>
                  </a:cubicBezTo>
                  <a:cubicBezTo>
                    <a:pt x="3829" y="9808"/>
                    <a:pt x="3788" y="9827"/>
                    <a:pt x="3734" y="9867"/>
                  </a:cubicBezTo>
                  <a:cubicBezTo>
                    <a:pt x="3386" y="10115"/>
                    <a:pt x="3016" y="10339"/>
                    <a:pt x="2679" y="10598"/>
                  </a:cubicBezTo>
                  <a:cubicBezTo>
                    <a:pt x="2614" y="10648"/>
                    <a:pt x="2562" y="10671"/>
                    <a:pt x="2516" y="10671"/>
                  </a:cubicBezTo>
                  <a:cubicBezTo>
                    <a:pt x="2457" y="10671"/>
                    <a:pt x="2408" y="10633"/>
                    <a:pt x="2352" y="10563"/>
                  </a:cubicBezTo>
                  <a:cubicBezTo>
                    <a:pt x="2104" y="10282"/>
                    <a:pt x="1855" y="10023"/>
                    <a:pt x="1609" y="9753"/>
                  </a:cubicBezTo>
                  <a:cubicBezTo>
                    <a:pt x="1417" y="9548"/>
                    <a:pt x="1159" y="9437"/>
                    <a:pt x="922" y="9437"/>
                  </a:cubicBezTo>
                  <a:close/>
                  <a:moveTo>
                    <a:pt x="17448" y="10600"/>
                  </a:moveTo>
                  <a:cubicBezTo>
                    <a:pt x="17419" y="10600"/>
                    <a:pt x="17384" y="10614"/>
                    <a:pt x="17338" y="10644"/>
                  </a:cubicBezTo>
                  <a:cubicBezTo>
                    <a:pt x="16887" y="10947"/>
                    <a:pt x="16425" y="11238"/>
                    <a:pt x="15963" y="11522"/>
                  </a:cubicBezTo>
                  <a:cubicBezTo>
                    <a:pt x="15817" y="11611"/>
                    <a:pt x="15796" y="11668"/>
                    <a:pt x="15909" y="11824"/>
                  </a:cubicBezTo>
                  <a:cubicBezTo>
                    <a:pt x="16436" y="12521"/>
                    <a:pt x="16976" y="13220"/>
                    <a:pt x="17483" y="13928"/>
                  </a:cubicBezTo>
                  <a:cubicBezTo>
                    <a:pt x="17810" y="14411"/>
                    <a:pt x="18283" y="14570"/>
                    <a:pt x="18755" y="14603"/>
                  </a:cubicBezTo>
                  <a:cubicBezTo>
                    <a:pt x="19104" y="14603"/>
                    <a:pt x="19363" y="14535"/>
                    <a:pt x="19598" y="14400"/>
                  </a:cubicBezTo>
                  <a:cubicBezTo>
                    <a:pt x="20162" y="14098"/>
                    <a:pt x="20713" y="13803"/>
                    <a:pt x="21274" y="13501"/>
                  </a:cubicBezTo>
                  <a:cubicBezTo>
                    <a:pt x="21612" y="13320"/>
                    <a:pt x="21804" y="13039"/>
                    <a:pt x="21882" y="12680"/>
                  </a:cubicBezTo>
                  <a:cubicBezTo>
                    <a:pt x="22014" y="12096"/>
                    <a:pt x="21618" y="11610"/>
                    <a:pt x="21032" y="11610"/>
                  </a:cubicBezTo>
                  <a:cubicBezTo>
                    <a:pt x="21019" y="11610"/>
                    <a:pt x="21006" y="11610"/>
                    <a:pt x="20994" y="11611"/>
                  </a:cubicBezTo>
                  <a:cubicBezTo>
                    <a:pt x="20734" y="11611"/>
                    <a:pt x="20499" y="11700"/>
                    <a:pt x="20273" y="11824"/>
                  </a:cubicBezTo>
                  <a:cubicBezTo>
                    <a:pt x="19970" y="12005"/>
                    <a:pt x="19676" y="12208"/>
                    <a:pt x="19338" y="12332"/>
                  </a:cubicBezTo>
                  <a:cubicBezTo>
                    <a:pt x="19233" y="12374"/>
                    <a:pt x="19140" y="12397"/>
                    <a:pt x="19057" y="12397"/>
                  </a:cubicBezTo>
                  <a:cubicBezTo>
                    <a:pt x="18902" y="12397"/>
                    <a:pt x="18777" y="12319"/>
                    <a:pt x="18653" y="12151"/>
                  </a:cubicBezTo>
                  <a:cubicBezTo>
                    <a:pt x="18293" y="11678"/>
                    <a:pt x="17934" y="11195"/>
                    <a:pt x="17583" y="10712"/>
                  </a:cubicBezTo>
                  <a:cubicBezTo>
                    <a:pt x="17534" y="10640"/>
                    <a:pt x="17499" y="10600"/>
                    <a:pt x="17448" y="10600"/>
                  </a:cubicBezTo>
                  <a:close/>
                  <a:moveTo>
                    <a:pt x="8181" y="13220"/>
                  </a:moveTo>
                  <a:cubicBezTo>
                    <a:pt x="8125" y="13220"/>
                    <a:pt x="8058" y="13254"/>
                    <a:pt x="7966" y="13331"/>
                  </a:cubicBezTo>
                  <a:cubicBezTo>
                    <a:pt x="7809" y="13455"/>
                    <a:pt x="7639" y="13579"/>
                    <a:pt x="7471" y="13682"/>
                  </a:cubicBezTo>
                  <a:cubicBezTo>
                    <a:pt x="6918" y="13995"/>
                    <a:pt x="6715" y="13984"/>
                    <a:pt x="6875" y="14198"/>
                  </a:cubicBezTo>
                  <a:cubicBezTo>
                    <a:pt x="7336" y="14805"/>
                    <a:pt x="7763" y="15437"/>
                    <a:pt x="8257" y="16009"/>
                  </a:cubicBezTo>
                  <a:cubicBezTo>
                    <a:pt x="8525" y="16311"/>
                    <a:pt x="8931" y="16472"/>
                    <a:pt x="9332" y="16472"/>
                  </a:cubicBezTo>
                  <a:cubicBezTo>
                    <a:pt x="9575" y="16472"/>
                    <a:pt x="9816" y="16413"/>
                    <a:pt x="10023" y="16290"/>
                  </a:cubicBezTo>
                  <a:cubicBezTo>
                    <a:pt x="10069" y="16269"/>
                    <a:pt x="10126" y="16233"/>
                    <a:pt x="10172" y="16212"/>
                  </a:cubicBezTo>
                  <a:cubicBezTo>
                    <a:pt x="10182" y="16201"/>
                    <a:pt x="10193" y="16179"/>
                    <a:pt x="10193" y="16166"/>
                  </a:cubicBezTo>
                  <a:lnTo>
                    <a:pt x="10193" y="14468"/>
                  </a:lnTo>
                  <a:cubicBezTo>
                    <a:pt x="10193" y="14436"/>
                    <a:pt x="10175" y="14415"/>
                    <a:pt x="10152" y="14415"/>
                  </a:cubicBezTo>
                  <a:cubicBezTo>
                    <a:pt x="10144" y="14415"/>
                    <a:pt x="10134" y="14418"/>
                    <a:pt x="10126" y="14424"/>
                  </a:cubicBezTo>
                  <a:cubicBezTo>
                    <a:pt x="10037" y="14468"/>
                    <a:pt x="9945" y="14513"/>
                    <a:pt x="9856" y="14570"/>
                  </a:cubicBezTo>
                  <a:cubicBezTo>
                    <a:pt x="9720" y="14645"/>
                    <a:pt x="9610" y="14683"/>
                    <a:pt x="9511" y="14683"/>
                  </a:cubicBezTo>
                  <a:cubicBezTo>
                    <a:pt x="9356" y="14683"/>
                    <a:pt x="9230" y="14589"/>
                    <a:pt x="9078" y="14389"/>
                  </a:cubicBezTo>
                  <a:cubicBezTo>
                    <a:pt x="8832" y="14041"/>
                    <a:pt x="8584" y="13703"/>
                    <a:pt x="8360" y="13355"/>
                  </a:cubicBezTo>
                  <a:cubicBezTo>
                    <a:pt x="8298" y="13269"/>
                    <a:pt x="8247" y="13220"/>
                    <a:pt x="8181" y="13220"/>
                  </a:cubicBezTo>
                  <a:close/>
                  <a:moveTo>
                    <a:pt x="13549" y="3171"/>
                  </a:moveTo>
                  <a:cubicBezTo>
                    <a:pt x="13152" y="3171"/>
                    <a:pt x="12326" y="4192"/>
                    <a:pt x="12116" y="4445"/>
                  </a:cubicBezTo>
                  <a:cubicBezTo>
                    <a:pt x="11778" y="4850"/>
                    <a:pt x="11859" y="5244"/>
                    <a:pt x="12048" y="5649"/>
                  </a:cubicBezTo>
                  <a:cubicBezTo>
                    <a:pt x="12602" y="6818"/>
                    <a:pt x="13163" y="7976"/>
                    <a:pt x="13725" y="9146"/>
                  </a:cubicBezTo>
                  <a:cubicBezTo>
                    <a:pt x="13927" y="9551"/>
                    <a:pt x="13817" y="9912"/>
                    <a:pt x="13444" y="10147"/>
                  </a:cubicBezTo>
                  <a:cubicBezTo>
                    <a:pt x="12872" y="10520"/>
                    <a:pt x="12307" y="10901"/>
                    <a:pt x="11711" y="11238"/>
                  </a:cubicBezTo>
                  <a:cubicBezTo>
                    <a:pt x="11036" y="11632"/>
                    <a:pt x="10744" y="12208"/>
                    <a:pt x="10722" y="12926"/>
                  </a:cubicBezTo>
                  <a:cubicBezTo>
                    <a:pt x="10722" y="12950"/>
                    <a:pt x="10733" y="12982"/>
                    <a:pt x="10722" y="13018"/>
                  </a:cubicBezTo>
                  <a:cubicBezTo>
                    <a:pt x="10722" y="13018"/>
                    <a:pt x="10722" y="13028"/>
                    <a:pt x="10712" y="13039"/>
                  </a:cubicBezTo>
                  <a:lnTo>
                    <a:pt x="10712" y="13128"/>
                  </a:lnTo>
                  <a:cubicBezTo>
                    <a:pt x="10722" y="13398"/>
                    <a:pt x="10779" y="16752"/>
                    <a:pt x="10779" y="17168"/>
                  </a:cubicBezTo>
                  <a:cubicBezTo>
                    <a:pt x="10790" y="17608"/>
                    <a:pt x="11092" y="17978"/>
                    <a:pt x="11532" y="18113"/>
                  </a:cubicBezTo>
                  <a:cubicBezTo>
                    <a:pt x="11616" y="18139"/>
                    <a:pt x="11700" y="18152"/>
                    <a:pt x="11783" y="18152"/>
                  </a:cubicBezTo>
                  <a:cubicBezTo>
                    <a:pt x="12059" y="18152"/>
                    <a:pt x="12327" y="18010"/>
                    <a:pt x="12534" y="17743"/>
                  </a:cubicBezTo>
                  <a:cubicBezTo>
                    <a:pt x="12712" y="17505"/>
                    <a:pt x="12791" y="17235"/>
                    <a:pt x="12780" y="16944"/>
                  </a:cubicBezTo>
                  <a:lnTo>
                    <a:pt x="12780" y="13849"/>
                  </a:lnTo>
                  <a:cubicBezTo>
                    <a:pt x="12780" y="13355"/>
                    <a:pt x="12939" y="12972"/>
                    <a:pt x="13387" y="12680"/>
                  </a:cubicBezTo>
                  <a:cubicBezTo>
                    <a:pt x="14467" y="12005"/>
                    <a:pt x="15515" y="11263"/>
                    <a:pt x="16571" y="10552"/>
                  </a:cubicBezTo>
                  <a:cubicBezTo>
                    <a:pt x="16865" y="10361"/>
                    <a:pt x="17022" y="10091"/>
                    <a:pt x="17057" y="9742"/>
                  </a:cubicBezTo>
                  <a:cubicBezTo>
                    <a:pt x="17078" y="9472"/>
                    <a:pt x="17057" y="9213"/>
                    <a:pt x="16965" y="8967"/>
                  </a:cubicBezTo>
                  <a:cubicBezTo>
                    <a:pt x="16741" y="8325"/>
                    <a:pt x="16368" y="7752"/>
                    <a:pt x="16055" y="7156"/>
                  </a:cubicBezTo>
                  <a:cubicBezTo>
                    <a:pt x="15707" y="6491"/>
                    <a:pt x="15345" y="5838"/>
                    <a:pt x="14964" y="5120"/>
                  </a:cubicBezTo>
                  <a:lnTo>
                    <a:pt x="14964" y="5120"/>
                  </a:lnTo>
                  <a:cubicBezTo>
                    <a:pt x="15234" y="5141"/>
                    <a:pt x="15437" y="5176"/>
                    <a:pt x="15639" y="5176"/>
                  </a:cubicBezTo>
                  <a:cubicBezTo>
                    <a:pt x="16020" y="5176"/>
                    <a:pt x="16258" y="5365"/>
                    <a:pt x="16414" y="5703"/>
                  </a:cubicBezTo>
                  <a:cubicBezTo>
                    <a:pt x="16865" y="6626"/>
                    <a:pt x="17270" y="7561"/>
                    <a:pt x="17764" y="8460"/>
                  </a:cubicBezTo>
                  <a:cubicBezTo>
                    <a:pt x="17937" y="8773"/>
                    <a:pt x="18265" y="8949"/>
                    <a:pt x="18594" y="8949"/>
                  </a:cubicBezTo>
                  <a:cubicBezTo>
                    <a:pt x="18739" y="8949"/>
                    <a:pt x="18883" y="8915"/>
                    <a:pt x="19014" y="8843"/>
                  </a:cubicBezTo>
                  <a:cubicBezTo>
                    <a:pt x="19384" y="8641"/>
                    <a:pt x="19509" y="8133"/>
                    <a:pt x="19271" y="7674"/>
                  </a:cubicBezTo>
                  <a:cubicBezTo>
                    <a:pt x="18709" y="6537"/>
                    <a:pt x="18148" y="5401"/>
                    <a:pt x="17583" y="4275"/>
                  </a:cubicBezTo>
                  <a:cubicBezTo>
                    <a:pt x="17405" y="3916"/>
                    <a:pt x="17146" y="3667"/>
                    <a:pt x="16719" y="3624"/>
                  </a:cubicBezTo>
                  <a:cubicBezTo>
                    <a:pt x="16123" y="3556"/>
                    <a:pt x="15526" y="3454"/>
                    <a:pt x="14929" y="3365"/>
                  </a:cubicBezTo>
                  <a:cubicBezTo>
                    <a:pt x="14478" y="3297"/>
                    <a:pt x="14030" y="3230"/>
                    <a:pt x="13579" y="3173"/>
                  </a:cubicBezTo>
                  <a:cubicBezTo>
                    <a:pt x="13569" y="3172"/>
                    <a:pt x="13559" y="3171"/>
                    <a:pt x="13549" y="3171"/>
                  </a:cubicBezTo>
                  <a:close/>
                  <a:moveTo>
                    <a:pt x="8168" y="3386"/>
                  </a:moveTo>
                  <a:cubicBezTo>
                    <a:pt x="7785" y="3408"/>
                    <a:pt x="7493" y="3589"/>
                    <a:pt x="7280" y="3926"/>
                  </a:cubicBezTo>
                  <a:cubicBezTo>
                    <a:pt x="6310" y="5457"/>
                    <a:pt x="5344" y="6999"/>
                    <a:pt x="4353" y="8527"/>
                  </a:cubicBezTo>
                  <a:cubicBezTo>
                    <a:pt x="4175" y="8808"/>
                    <a:pt x="4175" y="9057"/>
                    <a:pt x="4320" y="9348"/>
                  </a:cubicBezTo>
                  <a:lnTo>
                    <a:pt x="5433" y="11678"/>
                  </a:lnTo>
                  <a:cubicBezTo>
                    <a:pt x="5625" y="12094"/>
                    <a:pt x="5546" y="12364"/>
                    <a:pt x="5176" y="12602"/>
                  </a:cubicBezTo>
                  <a:cubicBezTo>
                    <a:pt x="4690" y="12904"/>
                    <a:pt x="4218" y="13220"/>
                    <a:pt x="3734" y="13512"/>
                  </a:cubicBezTo>
                  <a:cubicBezTo>
                    <a:pt x="3297" y="13782"/>
                    <a:pt x="3003" y="14165"/>
                    <a:pt x="2825" y="14659"/>
                  </a:cubicBezTo>
                  <a:cubicBezTo>
                    <a:pt x="2633" y="15199"/>
                    <a:pt x="2430" y="15728"/>
                    <a:pt x="2239" y="16279"/>
                  </a:cubicBezTo>
                  <a:cubicBezTo>
                    <a:pt x="2114" y="16652"/>
                    <a:pt x="1923" y="17000"/>
                    <a:pt x="1880" y="17405"/>
                  </a:cubicBezTo>
                  <a:cubicBezTo>
                    <a:pt x="1834" y="17810"/>
                    <a:pt x="2047" y="18159"/>
                    <a:pt x="2409" y="18283"/>
                  </a:cubicBezTo>
                  <a:cubicBezTo>
                    <a:pt x="2495" y="18314"/>
                    <a:pt x="2582" y="18329"/>
                    <a:pt x="2667" y="18329"/>
                  </a:cubicBezTo>
                  <a:cubicBezTo>
                    <a:pt x="2923" y="18329"/>
                    <a:pt x="3164" y="18193"/>
                    <a:pt x="3340" y="17956"/>
                  </a:cubicBezTo>
                  <a:cubicBezTo>
                    <a:pt x="3432" y="17821"/>
                    <a:pt x="3475" y="17675"/>
                    <a:pt x="3521" y="17540"/>
                  </a:cubicBezTo>
                  <a:cubicBezTo>
                    <a:pt x="3780" y="16854"/>
                    <a:pt x="4029" y="16179"/>
                    <a:pt x="4275" y="15491"/>
                  </a:cubicBezTo>
                  <a:cubicBezTo>
                    <a:pt x="4366" y="15234"/>
                    <a:pt x="4512" y="15032"/>
                    <a:pt x="4747" y="14883"/>
                  </a:cubicBezTo>
                  <a:cubicBezTo>
                    <a:pt x="5635" y="14311"/>
                    <a:pt x="6526" y="13714"/>
                    <a:pt x="7436" y="13174"/>
                  </a:cubicBezTo>
                  <a:cubicBezTo>
                    <a:pt x="8065" y="12804"/>
                    <a:pt x="8257" y="12251"/>
                    <a:pt x="8325" y="11600"/>
                  </a:cubicBezTo>
                  <a:cubicBezTo>
                    <a:pt x="8335" y="11430"/>
                    <a:pt x="8292" y="11263"/>
                    <a:pt x="8214" y="11103"/>
                  </a:cubicBezTo>
                  <a:cubicBezTo>
                    <a:pt x="7717" y="10215"/>
                    <a:pt x="7245" y="9305"/>
                    <a:pt x="6751" y="8417"/>
                  </a:cubicBezTo>
                  <a:cubicBezTo>
                    <a:pt x="6672" y="8268"/>
                    <a:pt x="6683" y="8179"/>
                    <a:pt x="6772" y="8055"/>
                  </a:cubicBezTo>
                  <a:cubicBezTo>
                    <a:pt x="7458" y="7053"/>
                    <a:pt x="8157" y="6065"/>
                    <a:pt x="8821" y="5063"/>
                  </a:cubicBezTo>
                  <a:cubicBezTo>
                    <a:pt x="9237" y="4420"/>
                    <a:pt x="9181" y="3521"/>
                    <a:pt x="8168" y="33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219037" y="1637200"/>
            <a:ext cx="2091935" cy="3998522"/>
            <a:chOff x="4894562" y="2455375"/>
            <a:chExt cx="2091935" cy="3998522"/>
          </a:xfrm>
        </p:grpSpPr>
        <p:pic>
          <p:nvPicPr>
            <p:cNvPr id="450" name="Google Shape;45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4562" y="2455375"/>
              <a:ext cx="778750" cy="2584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3925" y="3097625"/>
              <a:ext cx="1122573" cy="33562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796000" y="2894625"/>
            <a:ext cx="7939500" cy="175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Verbal Explanation Phase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7" name="Google Shape;457;p33"/>
          <p:cNvSpPr/>
          <p:nvPr/>
        </p:nvSpPr>
        <p:spPr>
          <a:xfrm>
            <a:off x="3242425" y="3551025"/>
            <a:ext cx="1308000" cy="48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Content Extraction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8" name="Google Shape;458;p33"/>
          <p:cNvSpPr/>
          <p:nvPr/>
        </p:nvSpPr>
        <p:spPr>
          <a:xfrm>
            <a:off x="5577866" y="3672603"/>
            <a:ext cx="1360200" cy="3420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Extracted Content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9" name="Google Shape;459;p33"/>
          <p:cNvPicPr preferRelativeResize="0"/>
          <p:nvPr/>
        </p:nvPicPr>
        <p:blipFill rotWithShape="1">
          <a:blip r:embed="rId3">
            <a:alphaModFix/>
          </a:blip>
          <a:srcRect b="0" l="12357" r="12335" t="0"/>
          <a:stretch/>
        </p:blipFill>
        <p:spPr>
          <a:xfrm>
            <a:off x="4889625" y="3382725"/>
            <a:ext cx="10404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0" name="Google Shape;460;p33"/>
          <p:cNvSpPr/>
          <p:nvPr/>
        </p:nvSpPr>
        <p:spPr>
          <a:xfrm>
            <a:off x="7209479" y="3551038"/>
            <a:ext cx="1307988" cy="482706"/>
          </a:xfrm>
          <a:prstGeom prst="flowChartDocument">
            <a:avLst/>
          </a:prstGeom>
          <a:solidFill>
            <a:srgbClr val="EA9999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Verbal Translation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6938063" y="3578178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2" name="Google Shape;462;p33"/>
          <p:cNvSpPr/>
          <p:nvPr/>
        </p:nvSpPr>
        <p:spPr>
          <a:xfrm>
            <a:off x="5661461" y="3053263"/>
            <a:ext cx="881700" cy="572700"/>
          </a:xfrm>
          <a:prstGeom prst="wedgeRectCallout">
            <a:avLst>
              <a:gd fmla="val -33080" name="adj1"/>
              <a:gd fmla="val 74521" name="adj2"/>
            </a:avLst>
          </a:prstGeom>
          <a:solidFill>
            <a:srgbClr val="D9EAD3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3" name="Google Shape;463;p33"/>
          <p:cNvGrpSpPr/>
          <p:nvPr/>
        </p:nvGrpSpPr>
        <p:grpSpPr>
          <a:xfrm>
            <a:off x="5715248" y="3094605"/>
            <a:ext cx="213972" cy="213972"/>
            <a:chOff x="5713925" y="1591925"/>
            <a:chExt cx="1307100" cy="1307100"/>
          </a:xfrm>
        </p:grpSpPr>
        <p:sp>
          <p:nvSpPr>
            <p:cNvPr id="464" name="Google Shape;464;p33"/>
            <p:cNvSpPr/>
            <p:nvPr/>
          </p:nvSpPr>
          <p:spPr>
            <a:xfrm>
              <a:off x="5713925" y="1591925"/>
              <a:ext cx="1307100" cy="1307100"/>
            </a:xfrm>
            <a:prstGeom prst="rect">
              <a:avLst/>
            </a:prstGeom>
            <a:solidFill>
              <a:srgbClr val="F1BE3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5" name="Google Shape;465;p33"/>
            <p:cNvGrpSpPr/>
            <p:nvPr/>
          </p:nvGrpSpPr>
          <p:grpSpPr>
            <a:xfrm>
              <a:off x="5901967" y="2000489"/>
              <a:ext cx="954432" cy="489955"/>
              <a:chOff x="5728383" y="4221698"/>
              <a:chExt cx="417128" cy="269162"/>
            </a:xfrm>
          </p:grpSpPr>
          <p:sp>
            <p:nvSpPr>
              <p:cNvPr id="466" name="Google Shape;466;p33"/>
              <p:cNvSpPr/>
              <p:nvPr/>
            </p:nvSpPr>
            <p:spPr>
              <a:xfrm>
                <a:off x="5728383" y="4221698"/>
                <a:ext cx="417128" cy="225260"/>
              </a:xfrm>
              <a:custGeom>
                <a:rect b="b" l="l" r="r" t="t"/>
                <a:pathLst>
                  <a:path extrusionOk="0" h="8574" w="15877">
                    <a:moveTo>
                      <a:pt x="5813" y="0"/>
                    </a:moveTo>
                    <a:cubicBezTo>
                      <a:pt x="5133" y="0"/>
                      <a:pt x="4509" y="361"/>
                      <a:pt x="4169" y="943"/>
                    </a:cubicBezTo>
                    <a:lnTo>
                      <a:pt x="2498" y="3815"/>
                    </a:lnTo>
                    <a:lnTo>
                      <a:pt x="1436" y="4079"/>
                    </a:lnTo>
                    <a:cubicBezTo>
                      <a:pt x="597" y="4294"/>
                      <a:pt x="1" y="5057"/>
                      <a:pt x="1" y="5930"/>
                    </a:cubicBezTo>
                    <a:lnTo>
                      <a:pt x="1" y="7623"/>
                    </a:lnTo>
                    <a:cubicBezTo>
                      <a:pt x="1" y="8150"/>
                      <a:pt x="431" y="8573"/>
                      <a:pt x="958" y="8573"/>
                    </a:cubicBezTo>
                    <a:lnTo>
                      <a:pt x="14837" y="8573"/>
                    </a:lnTo>
                    <a:cubicBezTo>
                      <a:pt x="15364" y="8573"/>
                      <a:pt x="15787" y="8150"/>
                      <a:pt x="15787" y="7623"/>
                    </a:cubicBezTo>
                    <a:lnTo>
                      <a:pt x="15787" y="7158"/>
                    </a:lnTo>
                    <a:cubicBezTo>
                      <a:pt x="15787" y="6999"/>
                      <a:pt x="15725" y="6846"/>
                      <a:pt x="15614" y="6728"/>
                    </a:cubicBezTo>
                    <a:cubicBezTo>
                      <a:pt x="15496" y="6617"/>
                      <a:pt x="15434" y="6465"/>
                      <a:pt x="15441" y="6305"/>
                    </a:cubicBezTo>
                    <a:lnTo>
                      <a:pt x="15441" y="5084"/>
                    </a:lnTo>
                    <a:lnTo>
                      <a:pt x="15746" y="4411"/>
                    </a:lnTo>
                    <a:cubicBezTo>
                      <a:pt x="15876" y="4137"/>
                      <a:pt x="15681" y="3815"/>
                      <a:pt x="15374" y="3815"/>
                    </a:cubicBezTo>
                    <a:cubicBezTo>
                      <a:pt x="15371" y="3815"/>
                      <a:pt x="15368" y="3815"/>
                      <a:pt x="15364" y="3815"/>
                    </a:cubicBezTo>
                    <a:lnTo>
                      <a:pt x="14248" y="3815"/>
                    </a:lnTo>
                    <a:lnTo>
                      <a:pt x="11959" y="763"/>
                    </a:lnTo>
                    <a:cubicBezTo>
                      <a:pt x="11598" y="284"/>
                      <a:pt x="11036" y="0"/>
                      <a:pt x="10440" y="0"/>
                    </a:cubicBezTo>
                    <a:close/>
                  </a:path>
                </a:pathLst>
              </a:custGeom>
              <a:solidFill>
                <a:srgbClr val="41566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>
                <a:off x="5728383" y="4226059"/>
                <a:ext cx="417128" cy="220899"/>
              </a:xfrm>
              <a:custGeom>
                <a:rect b="b" l="l" r="r" t="t"/>
                <a:pathLst>
                  <a:path extrusionOk="0" h="8408" w="15877">
                    <a:moveTo>
                      <a:pt x="5495" y="4363"/>
                    </a:moveTo>
                    <a:cubicBezTo>
                      <a:pt x="5182" y="4363"/>
                      <a:pt x="5182" y="4836"/>
                      <a:pt x="5495" y="4836"/>
                    </a:cubicBezTo>
                    <a:cubicBezTo>
                      <a:pt x="5502" y="4836"/>
                      <a:pt x="5508" y="4835"/>
                      <a:pt x="5515" y="4835"/>
                    </a:cubicBezTo>
                    <a:lnTo>
                      <a:pt x="6465" y="4835"/>
                    </a:lnTo>
                    <a:cubicBezTo>
                      <a:pt x="6472" y="4835"/>
                      <a:pt x="6479" y="4836"/>
                      <a:pt x="6485" y="4836"/>
                    </a:cubicBezTo>
                    <a:cubicBezTo>
                      <a:pt x="6798" y="4836"/>
                      <a:pt x="6798" y="4363"/>
                      <a:pt x="6485" y="4363"/>
                    </a:cubicBezTo>
                    <a:cubicBezTo>
                      <a:pt x="6479" y="4363"/>
                      <a:pt x="6472" y="4363"/>
                      <a:pt x="6465" y="4363"/>
                    </a:cubicBezTo>
                    <a:lnTo>
                      <a:pt x="5515" y="4363"/>
                    </a:lnTo>
                    <a:cubicBezTo>
                      <a:pt x="5508" y="4363"/>
                      <a:pt x="5502" y="4363"/>
                      <a:pt x="5495" y="4363"/>
                    </a:cubicBezTo>
                    <a:close/>
                    <a:moveTo>
                      <a:pt x="9310" y="4363"/>
                    </a:moveTo>
                    <a:cubicBezTo>
                      <a:pt x="8997" y="4363"/>
                      <a:pt x="8997" y="4836"/>
                      <a:pt x="9310" y="4836"/>
                    </a:cubicBezTo>
                    <a:cubicBezTo>
                      <a:pt x="9316" y="4836"/>
                      <a:pt x="9323" y="4835"/>
                      <a:pt x="9330" y="4835"/>
                    </a:cubicBezTo>
                    <a:lnTo>
                      <a:pt x="10280" y="4835"/>
                    </a:lnTo>
                    <a:cubicBezTo>
                      <a:pt x="10287" y="4835"/>
                      <a:pt x="10293" y="4836"/>
                      <a:pt x="10300" y="4836"/>
                    </a:cubicBezTo>
                    <a:cubicBezTo>
                      <a:pt x="10613" y="4836"/>
                      <a:pt x="10613" y="4363"/>
                      <a:pt x="10300" y="4363"/>
                    </a:cubicBezTo>
                    <a:cubicBezTo>
                      <a:pt x="10293" y="4363"/>
                      <a:pt x="10287" y="4363"/>
                      <a:pt x="10280" y="4363"/>
                    </a:cubicBezTo>
                    <a:lnTo>
                      <a:pt x="9330" y="4363"/>
                    </a:lnTo>
                    <a:cubicBezTo>
                      <a:pt x="9323" y="4363"/>
                      <a:pt x="9316" y="4363"/>
                      <a:pt x="9310" y="4363"/>
                    </a:cubicBezTo>
                    <a:close/>
                    <a:moveTo>
                      <a:pt x="13055" y="3642"/>
                    </a:moveTo>
                    <a:lnTo>
                      <a:pt x="13623" y="4405"/>
                    </a:lnTo>
                    <a:cubicBezTo>
                      <a:pt x="13714" y="4523"/>
                      <a:pt x="13859" y="4592"/>
                      <a:pt x="14005" y="4592"/>
                    </a:cubicBezTo>
                    <a:lnTo>
                      <a:pt x="14483" y="4592"/>
                    </a:lnTo>
                    <a:lnTo>
                      <a:pt x="14483" y="6139"/>
                    </a:lnTo>
                    <a:cubicBezTo>
                      <a:pt x="14483" y="6265"/>
                      <a:pt x="14384" y="6351"/>
                      <a:pt x="14277" y="6351"/>
                    </a:cubicBezTo>
                    <a:cubicBezTo>
                      <a:pt x="14237" y="6351"/>
                      <a:pt x="14195" y="6339"/>
                      <a:pt x="14157" y="6312"/>
                    </a:cubicBezTo>
                    <a:lnTo>
                      <a:pt x="14150" y="6312"/>
                    </a:lnTo>
                    <a:cubicBezTo>
                      <a:pt x="13676" y="5955"/>
                      <a:pt x="13128" y="5787"/>
                      <a:pt x="12588" y="5787"/>
                    </a:cubicBezTo>
                    <a:cubicBezTo>
                      <a:pt x="11558" y="5787"/>
                      <a:pt x="10555" y="6397"/>
                      <a:pt x="10141" y="7457"/>
                    </a:cubicBezTo>
                    <a:lnTo>
                      <a:pt x="8373" y="7457"/>
                    </a:lnTo>
                    <a:lnTo>
                      <a:pt x="8373" y="3642"/>
                    </a:lnTo>
                    <a:close/>
                    <a:moveTo>
                      <a:pt x="11216" y="1"/>
                    </a:moveTo>
                    <a:cubicBezTo>
                      <a:pt x="10946" y="340"/>
                      <a:pt x="10939" y="819"/>
                      <a:pt x="11203" y="1166"/>
                    </a:cubicBezTo>
                    <a:lnTo>
                      <a:pt x="12174" y="2470"/>
                    </a:lnTo>
                    <a:lnTo>
                      <a:pt x="10058" y="2470"/>
                    </a:lnTo>
                    <a:lnTo>
                      <a:pt x="8373" y="784"/>
                    </a:lnTo>
                    <a:lnTo>
                      <a:pt x="7415" y="784"/>
                    </a:lnTo>
                    <a:lnTo>
                      <a:pt x="7415" y="7457"/>
                    </a:lnTo>
                    <a:lnTo>
                      <a:pt x="4807" y="7457"/>
                    </a:lnTo>
                    <a:cubicBezTo>
                      <a:pt x="4391" y="6503"/>
                      <a:pt x="3507" y="6026"/>
                      <a:pt x="2623" y="6026"/>
                    </a:cubicBezTo>
                    <a:cubicBezTo>
                      <a:pt x="1740" y="6026"/>
                      <a:pt x="857" y="6503"/>
                      <a:pt x="445" y="7457"/>
                    </a:cubicBezTo>
                    <a:lnTo>
                      <a:pt x="1" y="7457"/>
                    </a:lnTo>
                    <a:cubicBezTo>
                      <a:pt x="1" y="7984"/>
                      <a:pt x="431" y="8407"/>
                      <a:pt x="958" y="8407"/>
                    </a:cubicBezTo>
                    <a:lnTo>
                      <a:pt x="14837" y="8407"/>
                    </a:lnTo>
                    <a:cubicBezTo>
                      <a:pt x="15364" y="8407"/>
                      <a:pt x="15787" y="7984"/>
                      <a:pt x="15787" y="7457"/>
                    </a:cubicBezTo>
                    <a:lnTo>
                      <a:pt x="15787" y="6985"/>
                    </a:lnTo>
                    <a:cubicBezTo>
                      <a:pt x="15787" y="6826"/>
                      <a:pt x="15725" y="6673"/>
                      <a:pt x="15614" y="6562"/>
                    </a:cubicBezTo>
                    <a:cubicBezTo>
                      <a:pt x="15496" y="6451"/>
                      <a:pt x="15434" y="6299"/>
                      <a:pt x="15441" y="6139"/>
                    </a:cubicBezTo>
                    <a:lnTo>
                      <a:pt x="15441" y="4918"/>
                    </a:lnTo>
                    <a:lnTo>
                      <a:pt x="15746" y="4245"/>
                    </a:lnTo>
                    <a:cubicBezTo>
                      <a:pt x="15876" y="3971"/>
                      <a:pt x="15681" y="3649"/>
                      <a:pt x="15374" y="3649"/>
                    </a:cubicBezTo>
                    <a:cubicBezTo>
                      <a:pt x="15371" y="3649"/>
                      <a:pt x="15368" y="3649"/>
                      <a:pt x="15364" y="3649"/>
                    </a:cubicBezTo>
                    <a:lnTo>
                      <a:pt x="14248" y="3649"/>
                    </a:lnTo>
                    <a:lnTo>
                      <a:pt x="11959" y="597"/>
                    </a:lnTo>
                    <a:cubicBezTo>
                      <a:pt x="11764" y="340"/>
                      <a:pt x="11508" y="132"/>
                      <a:pt x="11216" y="1"/>
                    </a:cubicBezTo>
                    <a:close/>
                  </a:path>
                </a:pathLst>
              </a:custGeom>
              <a:solidFill>
                <a:srgbClr val="7F91A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3"/>
              <p:cNvSpPr/>
              <p:nvPr/>
            </p:nvSpPr>
            <p:spPr>
              <a:xfrm>
                <a:off x="5822964" y="4246657"/>
                <a:ext cx="100440" cy="75271"/>
              </a:xfrm>
              <a:custGeom>
                <a:rect b="b" l="l" r="r" t="t"/>
                <a:pathLst>
                  <a:path extrusionOk="0" h="2865" w="3823">
                    <a:moveTo>
                      <a:pt x="2213" y="0"/>
                    </a:moveTo>
                    <a:cubicBezTo>
                      <a:pt x="1880" y="0"/>
                      <a:pt x="1561" y="181"/>
                      <a:pt x="1395" y="479"/>
                    </a:cubicBezTo>
                    <a:lnTo>
                      <a:pt x="1" y="2865"/>
                    </a:lnTo>
                    <a:lnTo>
                      <a:pt x="3822" y="2865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rgbClr val="A9B2B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5948336" y="4246657"/>
                <a:ext cx="109924" cy="75271"/>
              </a:xfrm>
              <a:custGeom>
                <a:rect b="b" l="l" r="r" t="t"/>
                <a:pathLst>
                  <a:path extrusionOk="0" h="2865" w="4184">
                    <a:moveTo>
                      <a:pt x="1" y="0"/>
                    </a:moveTo>
                    <a:lnTo>
                      <a:pt x="1" y="2865"/>
                    </a:lnTo>
                    <a:lnTo>
                      <a:pt x="3261" y="2865"/>
                    </a:lnTo>
                    <a:cubicBezTo>
                      <a:pt x="3843" y="2865"/>
                      <a:pt x="4183" y="2192"/>
                      <a:pt x="3829" y="1720"/>
                    </a:cubicBezTo>
                    <a:lnTo>
                      <a:pt x="2831" y="382"/>
                    </a:lnTo>
                    <a:cubicBezTo>
                      <a:pt x="2650" y="146"/>
                      <a:pt x="2366" y="0"/>
                      <a:pt x="2068" y="0"/>
                    </a:cubicBezTo>
                    <a:close/>
                  </a:path>
                </a:pathLst>
              </a:custGeom>
              <a:solidFill>
                <a:srgbClr val="A9B2B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5738787" y="4403057"/>
                <a:ext cx="102436" cy="87803"/>
              </a:xfrm>
              <a:custGeom>
                <a:rect b="b" l="l" r="r" t="t"/>
                <a:pathLst>
                  <a:path extrusionOk="0" h="3342" w="3899">
                    <a:moveTo>
                      <a:pt x="2217" y="1"/>
                    </a:moveTo>
                    <a:cubicBezTo>
                      <a:pt x="1806" y="1"/>
                      <a:pt x="1388" y="152"/>
                      <a:pt x="1047" y="491"/>
                    </a:cubicBezTo>
                    <a:cubicBezTo>
                      <a:pt x="0" y="1545"/>
                      <a:pt x="742" y="3342"/>
                      <a:pt x="2227" y="3342"/>
                    </a:cubicBezTo>
                    <a:cubicBezTo>
                      <a:pt x="3149" y="3335"/>
                      <a:pt x="3898" y="2593"/>
                      <a:pt x="3898" y="1670"/>
                    </a:cubicBezTo>
                    <a:cubicBezTo>
                      <a:pt x="3898" y="666"/>
                      <a:pt x="3075" y="1"/>
                      <a:pt x="2217" y="1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5754445" y="4404108"/>
                <a:ext cx="98443" cy="86673"/>
              </a:xfrm>
              <a:custGeom>
                <a:rect b="b" l="l" r="r" t="t"/>
                <a:pathLst>
                  <a:path extrusionOk="0" h="3299" w="3747">
                    <a:moveTo>
                      <a:pt x="1977" y="0"/>
                    </a:moveTo>
                    <a:lnTo>
                      <a:pt x="1977" y="0"/>
                    </a:lnTo>
                    <a:cubicBezTo>
                      <a:pt x="1776" y="368"/>
                      <a:pt x="1839" y="832"/>
                      <a:pt x="2137" y="1131"/>
                    </a:cubicBezTo>
                    <a:lnTo>
                      <a:pt x="1131" y="2136"/>
                    </a:lnTo>
                    <a:cubicBezTo>
                      <a:pt x="949" y="1954"/>
                      <a:pt x="705" y="1860"/>
                      <a:pt x="459" y="1860"/>
                    </a:cubicBezTo>
                    <a:cubicBezTo>
                      <a:pt x="302" y="1860"/>
                      <a:pt x="144" y="1899"/>
                      <a:pt x="1" y="1977"/>
                    </a:cubicBezTo>
                    <a:cubicBezTo>
                      <a:pt x="174" y="2805"/>
                      <a:pt x="896" y="3299"/>
                      <a:pt x="1639" y="3299"/>
                    </a:cubicBezTo>
                    <a:cubicBezTo>
                      <a:pt x="2053" y="3299"/>
                      <a:pt x="2474" y="3145"/>
                      <a:pt x="2810" y="2809"/>
                    </a:cubicBezTo>
                    <a:cubicBezTo>
                      <a:pt x="3746" y="1873"/>
                      <a:pt x="3267" y="271"/>
                      <a:pt x="1977" y="0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5772311" y="4428147"/>
                <a:ext cx="43744" cy="37648"/>
              </a:xfrm>
              <a:custGeom>
                <a:rect b="b" l="l" r="r" t="t"/>
                <a:pathLst>
                  <a:path extrusionOk="0" h="1433" w="1665">
                    <a:moveTo>
                      <a:pt x="951" y="1"/>
                    </a:moveTo>
                    <a:cubicBezTo>
                      <a:pt x="319" y="1"/>
                      <a:pt x="0" y="771"/>
                      <a:pt x="451" y="1221"/>
                    </a:cubicBezTo>
                    <a:cubicBezTo>
                      <a:pt x="595" y="1367"/>
                      <a:pt x="772" y="1433"/>
                      <a:pt x="947" y="1433"/>
                    </a:cubicBezTo>
                    <a:cubicBezTo>
                      <a:pt x="1313" y="1433"/>
                      <a:pt x="1665" y="1147"/>
                      <a:pt x="1665" y="715"/>
                    </a:cubicBezTo>
                    <a:cubicBezTo>
                      <a:pt x="1665" y="320"/>
                      <a:pt x="1346" y="1"/>
                      <a:pt x="951" y="1"/>
                    </a:cubicBezTo>
                    <a:close/>
                  </a:path>
                </a:pathLst>
              </a:custGeom>
              <a:solidFill>
                <a:srgbClr val="CDD5D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6000277" y="4403057"/>
                <a:ext cx="102436" cy="87803"/>
              </a:xfrm>
              <a:custGeom>
                <a:rect b="b" l="l" r="r" t="t"/>
                <a:pathLst>
                  <a:path extrusionOk="0" h="3342" w="3899">
                    <a:moveTo>
                      <a:pt x="2219" y="1"/>
                    </a:moveTo>
                    <a:cubicBezTo>
                      <a:pt x="1810" y="1"/>
                      <a:pt x="1393" y="152"/>
                      <a:pt x="1055" y="491"/>
                    </a:cubicBezTo>
                    <a:cubicBezTo>
                      <a:pt x="0" y="1545"/>
                      <a:pt x="750" y="3342"/>
                      <a:pt x="2234" y="3342"/>
                    </a:cubicBezTo>
                    <a:cubicBezTo>
                      <a:pt x="3156" y="3335"/>
                      <a:pt x="3899" y="2593"/>
                      <a:pt x="3899" y="1670"/>
                    </a:cubicBezTo>
                    <a:cubicBezTo>
                      <a:pt x="3899" y="666"/>
                      <a:pt x="3076" y="1"/>
                      <a:pt x="2219" y="1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6016119" y="4404108"/>
                <a:ext cx="98443" cy="86673"/>
              </a:xfrm>
              <a:custGeom>
                <a:rect b="b" l="l" r="r" t="t"/>
                <a:pathLst>
                  <a:path extrusionOk="0" h="3299" w="3747">
                    <a:moveTo>
                      <a:pt x="1971" y="0"/>
                    </a:moveTo>
                    <a:lnTo>
                      <a:pt x="1971" y="0"/>
                    </a:lnTo>
                    <a:cubicBezTo>
                      <a:pt x="1770" y="368"/>
                      <a:pt x="1839" y="832"/>
                      <a:pt x="2137" y="1131"/>
                    </a:cubicBezTo>
                    <a:lnTo>
                      <a:pt x="1125" y="2136"/>
                    </a:lnTo>
                    <a:cubicBezTo>
                      <a:pt x="943" y="1954"/>
                      <a:pt x="701" y="1860"/>
                      <a:pt x="457" y="1860"/>
                    </a:cubicBezTo>
                    <a:cubicBezTo>
                      <a:pt x="301" y="1860"/>
                      <a:pt x="144" y="1899"/>
                      <a:pt x="1" y="1977"/>
                    </a:cubicBezTo>
                    <a:cubicBezTo>
                      <a:pt x="175" y="2805"/>
                      <a:pt x="897" y="3299"/>
                      <a:pt x="1639" y="3299"/>
                    </a:cubicBezTo>
                    <a:cubicBezTo>
                      <a:pt x="2054" y="3299"/>
                      <a:pt x="2475" y="3145"/>
                      <a:pt x="2810" y="2809"/>
                    </a:cubicBezTo>
                    <a:cubicBezTo>
                      <a:pt x="3746" y="1873"/>
                      <a:pt x="3268" y="271"/>
                      <a:pt x="1971" y="0"/>
                    </a:cubicBezTo>
                    <a:close/>
                  </a:path>
                </a:pathLst>
              </a:custGeom>
              <a:solidFill>
                <a:srgbClr val="63748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6033801" y="4428147"/>
                <a:ext cx="43954" cy="37648"/>
              </a:xfrm>
              <a:custGeom>
                <a:rect b="b" l="l" r="r" t="t"/>
                <a:pathLst>
                  <a:path extrusionOk="0" h="1433" w="1673">
                    <a:moveTo>
                      <a:pt x="958" y="1"/>
                    </a:moveTo>
                    <a:cubicBezTo>
                      <a:pt x="320" y="1"/>
                      <a:pt x="1" y="771"/>
                      <a:pt x="452" y="1221"/>
                    </a:cubicBezTo>
                    <a:cubicBezTo>
                      <a:pt x="597" y="1367"/>
                      <a:pt x="777" y="1433"/>
                      <a:pt x="952" y="1433"/>
                    </a:cubicBezTo>
                    <a:cubicBezTo>
                      <a:pt x="1320" y="1433"/>
                      <a:pt x="1672" y="1147"/>
                      <a:pt x="1672" y="715"/>
                    </a:cubicBezTo>
                    <a:cubicBezTo>
                      <a:pt x="1672" y="320"/>
                      <a:pt x="1353" y="1"/>
                      <a:pt x="958" y="1"/>
                    </a:cubicBezTo>
                    <a:close/>
                  </a:path>
                </a:pathLst>
              </a:custGeom>
              <a:solidFill>
                <a:srgbClr val="CDD5D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5728567" y="4328469"/>
                <a:ext cx="39382" cy="49051"/>
              </a:xfrm>
              <a:custGeom>
                <a:rect b="b" l="l" r="r" t="t"/>
                <a:pathLst>
                  <a:path extrusionOk="0" h="1867" w="1499">
                    <a:moveTo>
                      <a:pt x="1499" y="1"/>
                    </a:moveTo>
                    <a:lnTo>
                      <a:pt x="1429" y="15"/>
                    </a:lnTo>
                    <a:cubicBezTo>
                      <a:pt x="590" y="230"/>
                      <a:pt x="1" y="993"/>
                      <a:pt x="1" y="1866"/>
                    </a:cubicBezTo>
                    <a:lnTo>
                      <a:pt x="549" y="1866"/>
                    </a:lnTo>
                    <a:cubicBezTo>
                      <a:pt x="1076" y="1866"/>
                      <a:pt x="1499" y="1436"/>
                      <a:pt x="1499" y="909"/>
                    </a:cubicBezTo>
                    <a:lnTo>
                      <a:pt x="1499" y="1"/>
                    </a:lnTo>
                    <a:close/>
                  </a:path>
                </a:pathLst>
              </a:custGeom>
              <a:solidFill>
                <a:srgbClr val="ADBAC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3"/>
              <p:cNvSpPr/>
              <p:nvPr/>
            </p:nvSpPr>
            <p:spPr>
              <a:xfrm>
                <a:off x="6109071" y="4346886"/>
                <a:ext cx="28821" cy="24985"/>
              </a:xfrm>
              <a:custGeom>
                <a:rect b="b" l="l" r="r" t="t"/>
                <a:pathLst>
                  <a:path extrusionOk="0" h="951" w="1097">
                    <a:moveTo>
                      <a:pt x="0" y="0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319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8C9CA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8" name="Google Shape;478;p33"/>
          <p:cNvSpPr/>
          <p:nvPr/>
        </p:nvSpPr>
        <p:spPr>
          <a:xfrm>
            <a:off x="6255856" y="3094646"/>
            <a:ext cx="213900" cy="2139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3"/>
          <p:cNvSpPr/>
          <p:nvPr/>
        </p:nvSpPr>
        <p:spPr>
          <a:xfrm flipH="1">
            <a:off x="6315744" y="3149381"/>
            <a:ext cx="89461" cy="104241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3546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3"/>
          <p:cNvSpPr/>
          <p:nvPr/>
        </p:nvSpPr>
        <p:spPr>
          <a:xfrm>
            <a:off x="5715530" y="3360991"/>
            <a:ext cx="213900" cy="2139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3"/>
          <p:cNvSpPr/>
          <p:nvPr/>
        </p:nvSpPr>
        <p:spPr>
          <a:xfrm>
            <a:off x="5989521" y="3098550"/>
            <a:ext cx="206100" cy="2061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3"/>
          <p:cNvGrpSpPr/>
          <p:nvPr/>
        </p:nvGrpSpPr>
        <p:grpSpPr>
          <a:xfrm>
            <a:off x="6032754" y="3144087"/>
            <a:ext cx="119573" cy="115134"/>
            <a:chOff x="3123351" y="1500275"/>
            <a:chExt cx="296781" cy="359232"/>
          </a:xfrm>
        </p:grpSpPr>
        <p:sp>
          <p:nvSpPr>
            <p:cNvPr id="483" name="Google Shape;483;p33"/>
            <p:cNvSpPr/>
            <p:nvPr/>
          </p:nvSpPr>
          <p:spPr>
            <a:xfrm>
              <a:off x="3123351" y="1562700"/>
              <a:ext cx="296781" cy="296545"/>
            </a:xfrm>
            <a:custGeom>
              <a:rect b="b" l="l" r="r" t="t"/>
              <a:pathLst>
                <a:path extrusionOk="0" h="11325" w="11334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8806"/>
                  </a:lnTo>
                  <a:lnTo>
                    <a:pt x="258" y="9073"/>
                  </a:lnTo>
                  <a:lnTo>
                    <a:pt x="1813" y="10676"/>
                  </a:lnTo>
                  <a:lnTo>
                    <a:pt x="2452" y="11325"/>
                  </a:lnTo>
                  <a:lnTo>
                    <a:pt x="11114" y="11325"/>
                  </a:lnTo>
                  <a:cubicBezTo>
                    <a:pt x="11238" y="11325"/>
                    <a:pt x="11334" y="11229"/>
                    <a:pt x="11334" y="11105"/>
                  </a:cubicBezTo>
                  <a:lnTo>
                    <a:pt x="11334" y="220"/>
                  </a:lnTo>
                  <a:cubicBezTo>
                    <a:pt x="11334" y="96"/>
                    <a:pt x="11229" y="1"/>
                    <a:pt x="11114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276979" y="1562465"/>
              <a:ext cx="99189" cy="33569"/>
            </a:xfrm>
            <a:custGeom>
              <a:rect b="b" l="l" r="r" t="t"/>
              <a:pathLst>
                <a:path extrusionOk="0" h="1282" w="3788">
                  <a:moveTo>
                    <a:pt x="0" y="0"/>
                  </a:moveTo>
                  <a:cubicBezTo>
                    <a:pt x="344" y="854"/>
                    <a:pt x="1119" y="1281"/>
                    <a:pt x="1894" y="1281"/>
                  </a:cubicBezTo>
                  <a:cubicBezTo>
                    <a:pt x="2669" y="1281"/>
                    <a:pt x="3444" y="854"/>
                    <a:pt x="3788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130081" y="1800277"/>
              <a:ext cx="75963" cy="59230"/>
            </a:xfrm>
            <a:custGeom>
              <a:rect b="b" l="l" r="r" t="t"/>
              <a:pathLst>
                <a:path extrusionOk="0" h="2262" w="2901">
                  <a:moveTo>
                    <a:pt x="1" y="0"/>
                  </a:moveTo>
                  <a:lnTo>
                    <a:pt x="2195" y="2261"/>
                  </a:lnTo>
                  <a:lnTo>
                    <a:pt x="2901" y="2261"/>
                  </a:lnTo>
                  <a:lnTo>
                    <a:pt x="2901" y="172"/>
                  </a:lnTo>
                  <a:cubicBezTo>
                    <a:pt x="2901" y="77"/>
                    <a:pt x="2825" y="0"/>
                    <a:pt x="2729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170799" y="1562465"/>
              <a:ext cx="249334" cy="296781"/>
            </a:xfrm>
            <a:custGeom>
              <a:rect b="b" l="l" r="r" t="t"/>
              <a:pathLst>
                <a:path extrusionOk="0" h="11334" w="9522">
                  <a:moveTo>
                    <a:pt x="8882" y="0"/>
                  </a:moveTo>
                  <a:lnTo>
                    <a:pt x="8882" y="10685"/>
                  </a:lnTo>
                  <a:lnTo>
                    <a:pt x="1" y="10685"/>
                  </a:lnTo>
                  <a:lnTo>
                    <a:pt x="640" y="11334"/>
                  </a:lnTo>
                  <a:lnTo>
                    <a:pt x="9302" y="11334"/>
                  </a:lnTo>
                  <a:cubicBezTo>
                    <a:pt x="9426" y="11334"/>
                    <a:pt x="9522" y="11238"/>
                    <a:pt x="9522" y="11114"/>
                  </a:cubicBezTo>
                  <a:lnTo>
                    <a:pt x="9522" y="229"/>
                  </a:lnTo>
                  <a:cubicBezTo>
                    <a:pt x="9522" y="105"/>
                    <a:pt x="9426" y="10"/>
                    <a:pt x="9302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123351" y="1793285"/>
              <a:ext cx="64206" cy="66222"/>
            </a:xfrm>
            <a:custGeom>
              <a:rect b="b" l="l" r="r" t="t"/>
              <a:pathLst>
                <a:path extrusionOk="0" h="2529" w="2452">
                  <a:moveTo>
                    <a:pt x="0" y="0"/>
                  </a:moveTo>
                  <a:lnTo>
                    <a:pt x="2452" y="2528"/>
                  </a:lnTo>
                  <a:lnTo>
                    <a:pt x="2452" y="220"/>
                  </a:lnTo>
                  <a:cubicBezTo>
                    <a:pt x="2452" y="96"/>
                    <a:pt x="2347" y="0"/>
                    <a:pt x="222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251998" y="1787787"/>
              <a:ext cx="131658" cy="11024"/>
            </a:xfrm>
            <a:custGeom>
              <a:rect b="b" l="l" r="r" t="t"/>
              <a:pathLst>
                <a:path extrusionOk="0" h="421" w="5028">
                  <a:moveTo>
                    <a:pt x="258" y="0"/>
                  </a:moveTo>
                  <a:cubicBezTo>
                    <a:pt x="0" y="20"/>
                    <a:pt x="0" y="401"/>
                    <a:pt x="258" y="420"/>
                  </a:cubicBezTo>
                  <a:lnTo>
                    <a:pt x="4770" y="420"/>
                  </a:lnTo>
                  <a:cubicBezTo>
                    <a:pt x="5028" y="401"/>
                    <a:pt x="5028" y="20"/>
                    <a:pt x="4770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3259304" y="1537432"/>
              <a:ext cx="74234" cy="70516"/>
            </a:xfrm>
            <a:custGeom>
              <a:rect b="b" l="l" r="r" t="t"/>
              <a:pathLst>
                <a:path extrusionOk="0" h="2693" w="2835">
                  <a:moveTo>
                    <a:pt x="2549" y="0"/>
                  </a:moveTo>
                  <a:cubicBezTo>
                    <a:pt x="2507" y="0"/>
                    <a:pt x="2462" y="15"/>
                    <a:pt x="2421" y="50"/>
                  </a:cubicBezTo>
                  <a:lnTo>
                    <a:pt x="131" y="2340"/>
                  </a:lnTo>
                  <a:cubicBezTo>
                    <a:pt x="1" y="2461"/>
                    <a:pt x="90" y="2693"/>
                    <a:pt x="273" y="2693"/>
                  </a:cubicBezTo>
                  <a:cubicBezTo>
                    <a:pt x="277" y="2693"/>
                    <a:pt x="280" y="2693"/>
                    <a:pt x="284" y="2693"/>
                  </a:cubicBezTo>
                  <a:cubicBezTo>
                    <a:pt x="332" y="2693"/>
                    <a:pt x="389" y="2674"/>
                    <a:pt x="427" y="2635"/>
                  </a:cubicBezTo>
                  <a:lnTo>
                    <a:pt x="2707" y="346"/>
                  </a:lnTo>
                  <a:cubicBezTo>
                    <a:pt x="2834" y="196"/>
                    <a:pt x="2704" y="0"/>
                    <a:pt x="2549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3283970" y="1500275"/>
              <a:ext cx="84944" cy="84944"/>
            </a:xfrm>
            <a:custGeom>
              <a:rect b="b" l="l" r="r" t="t"/>
              <a:pathLst>
                <a:path extrusionOk="0" h="3244" w="3244">
                  <a:moveTo>
                    <a:pt x="1622" y="0"/>
                  </a:moveTo>
                  <a:cubicBezTo>
                    <a:pt x="725" y="0"/>
                    <a:pt x="0" y="725"/>
                    <a:pt x="0" y="1622"/>
                  </a:cubicBezTo>
                  <a:cubicBezTo>
                    <a:pt x="0" y="2519"/>
                    <a:pt x="725" y="3244"/>
                    <a:pt x="1622" y="3244"/>
                  </a:cubicBezTo>
                  <a:cubicBezTo>
                    <a:pt x="2519" y="3244"/>
                    <a:pt x="3244" y="2519"/>
                    <a:pt x="3244" y="1622"/>
                  </a:cubicBezTo>
                  <a:cubicBezTo>
                    <a:pt x="3244" y="725"/>
                    <a:pt x="2519" y="0"/>
                    <a:pt x="1622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3185803" y="1633662"/>
              <a:ext cx="171878" cy="19743"/>
            </a:xfrm>
            <a:custGeom>
              <a:rect b="b" l="l" r="r" t="t"/>
              <a:pathLst>
                <a:path extrusionOk="0" h="754" w="6564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525"/>
                  </a:lnTo>
                  <a:cubicBezTo>
                    <a:pt x="0" y="649"/>
                    <a:pt x="96" y="754"/>
                    <a:pt x="220" y="754"/>
                  </a:cubicBezTo>
                  <a:lnTo>
                    <a:pt x="6344" y="754"/>
                  </a:lnTo>
                  <a:cubicBezTo>
                    <a:pt x="6468" y="744"/>
                    <a:pt x="6564" y="649"/>
                    <a:pt x="6564" y="525"/>
                  </a:cubicBezTo>
                  <a:lnTo>
                    <a:pt x="6564" y="220"/>
                  </a:lnTo>
                  <a:cubicBezTo>
                    <a:pt x="6564" y="96"/>
                    <a:pt x="6468" y="0"/>
                    <a:pt x="6344" y="0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179047" y="1674851"/>
              <a:ext cx="186463" cy="10814"/>
            </a:xfrm>
            <a:custGeom>
              <a:rect b="b" l="l" r="r" t="t"/>
              <a:pathLst>
                <a:path extrusionOk="0" h="413" w="7121">
                  <a:moveTo>
                    <a:pt x="6849" y="0"/>
                  </a:moveTo>
                  <a:cubicBezTo>
                    <a:pt x="6840" y="0"/>
                    <a:pt x="6831" y="1"/>
                    <a:pt x="6822" y="1"/>
                  </a:cubicBezTo>
                  <a:lnTo>
                    <a:pt x="258" y="1"/>
                  </a:lnTo>
                  <a:cubicBezTo>
                    <a:pt x="1" y="20"/>
                    <a:pt x="1" y="393"/>
                    <a:pt x="258" y="412"/>
                  </a:cubicBezTo>
                  <a:lnTo>
                    <a:pt x="6822" y="412"/>
                  </a:lnTo>
                  <a:cubicBezTo>
                    <a:pt x="6828" y="412"/>
                    <a:pt x="6834" y="412"/>
                    <a:pt x="6840" y="412"/>
                  </a:cubicBezTo>
                  <a:cubicBezTo>
                    <a:pt x="7118" y="412"/>
                    <a:pt x="7121" y="0"/>
                    <a:pt x="6849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179047" y="1701847"/>
              <a:ext cx="185390" cy="10762"/>
            </a:xfrm>
            <a:custGeom>
              <a:rect b="b" l="l" r="r" t="t"/>
              <a:pathLst>
                <a:path extrusionOk="0" h="411" w="7080">
                  <a:moveTo>
                    <a:pt x="258" y="1"/>
                  </a:moveTo>
                  <a:cubicBezTo>
                    <a:pt x="1" y="20"/>
                    <a:pt x="1" y="392"/>
                    <a:pt x="258" y="411"/>
                  </a:cubicBezTo>
                  <a:lnTo>
                    <a:pt x="6822" y="411"/>
                  </a:lnTo>
                  <a:cubicBezTo>
                    <a:pt x="7079" y="392"/>
                    <a:pt x="7079" y="20"/>
                    <a:pt x="6822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33"/>
          <p:cNvSpPr/>
          <p:nvPr/>
        </p:nvSpPr>
        <p:spPr>
          <a:xfrm>
            <a:off x="5985678" y="3358953"/>
            <a:ext cx="213900" cy="213900"/>
          </a:xfrm>
          <a:prstGeom prst="rect">
            <a:avLst/>
          </a:prstGeom>
          <a:solidFill>
            <a:srgbClr val="F1BE3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33"/>
          <p:cNvGrpSpPr/>
          <p:nvPr/>
        </p:nvGrpSpPr>
        <p:grpSpPr>
          <a:xfrm>
            <a:off x="6017706" y="3406193"/>
            <a:ext cx="150257" cy="119502"/>
            <a:chOff x="1751901" y="1502716"/>
            <a:chExt cx="362677" cy="362677"/>
          </a:xfrm>
        </p:grpSpPr>
        <p:sp>
          <p:nvSpPr>
            <p:cNvPr id="496" name="Google Shape;496;p33"/>
            <p:cNvSpPr/>
            <p:nvPr/>
          </p:nvSpPr>
          <p:spPr>
            <a:xfrm>
              <a:off x="1751901" y="1502716"/>
              <a:ext cx="362677" cy="362677"/>
            </a:xfrm>
            <a:custGeom>
              <a:rect b="b" l="l" r="r" t="t"/>
              <a:pathLst>
                <a:path extrusionOk="0" h="13811" w="13811">
                  <a:moveTo>
                    <a:pt x="6901" y="0"/>
                  </a:moveTo>
                  <a:cubicBezTo>
                    <a:pt x="3092" y="0"/>
                    <a:pt x="0" y="3091"/>
                    <a:pt x="0" y="6900"/>
                  </a:cubicBezTo>
                  <a:cubicBezTo>
                    <a:pt x="0" y="10719"/>
                    <a:pt x="3092" y="13810"/>
                    <a:pt x="6901" y="13810"/>
                  </a:cubicBezTo>
                  <a:cubicBezTo>
                    <a:pt x="10719" y="13810"/>
                    <a:pt x="13810" y="10719"/>
                    <a:pt x="13810" y="6900"/>
                  </a:cubicBezTo>
                  <a:cubicBezTo>
                    <a:pt x="13810" y="3091"/>
                    <a:pt x="10719" y="0"/>
                    <a:pt x="6901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1779027" y="1529843"/>
              <a:ext cx="308397" cy="308397"/>
            </a:xfrm>
            <a:custGeom>
              <a:rect b="b" l="l" r="r" t="t"/>
              <a:pathLst>
                <a:path extrusionOk="0" h="11744" w="11744">
                  <a:moveTo>
                    <a:pt x="5868" y="1"/>
                  </a:moveTo>
                  <a:cubicBezTo>
                    <a:pt x="2633" y="1"/>
                    <a:pt x="1" y="2633"/>
                    <a:pt x="1" y="5867"/>
                  </a:cubicBezTo>
                  <a:cubicBezTo>
                    <a:pt x="1" y="9112"/>
                    <a:pt x="2633" y="11744"/>
                    <a:pt x="5868" y="11744"/>
                  </a:cubicBezTo>
                  <a:cubicBezTo>
                    <a:pt x="9112" y="11744"/>
                    <a:pt x="11744" y="9112"/>
                    <a:pt x="11744" y="5867"/>
                  </a:cubicBezTo>
                  <a:cubicBezTo>
                    <a:pt x="11744" y="2633"/>
                    <a:pt x="9112" y="1"/>
                    <a:pt x="5868" y="1"/>
                  </a:cubicBezTo>
                  <a:close/>
                </a:path>
              </a:pathLst>
            </a:custGeom>
            <a:solidFill>
              <a:srgbClr val="F0F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1927816" y="1551035"/>
              <a:ext cx="10845" cy="138416"/>
            </a:xfrm>
            <a:custGeom>
              <a:rect b="b" l="l" r="r" t="t"/>
              <a:pathLst>
                <a:path extrusionOk="0" h="5271" w="413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5060"/>
                  </a:lnTo>
                  <a:cubicBezTo>
                    <a:pt x="1" y="5175"/>
                    <a:pt x="87" y="5271"/>
                    <a:pt x="202" y="5271"/>
                  </a:cubicBezTo>
                  <a:cubicBezTo>
                    <a:pt x="316" y="5271"/>
                    <a:pt x="412" y="5175"/>
                    <a:pt x="412" y="5060"/>
                  </a:cubicBezTo>
                  <a:lnTo>
                    <a:pt x="412" y="208"/>
                  </a:lnTo>
                  <a:cubicBezTo>
                    <a:pt x="412" y="70"/>
                    <a:pt x="309" y="0"/>
                    <a:pt x="20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1925821" y="1678632"/>
              <a:ext cx="142014" cy="10819"/>
            </a:xfrm>
            <a:custGeom>
              <a:rect b="b" l="l" r="r" t="t"/>
              <a:pathLst>
                <a:path extrusionOk="0" h="412" w="5408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130" y="412"/>
                  </a:lnTo>
                  <a:cubicBezTo>
                    <a:pt x="5407" y="412"/>
                    <a:pt x="5407" y="0"/>
                    <a:pt x="513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1816999" y="1567789"/>
              <a:ext cx="288020" cy="270215"/>
            </a:xfrm>
            <a:custGeom>
              <a:rect b="b" l="l" r="r" t="t"/>
              <a:pathLst>
                <a:path extrusionOk="0" h="10290" w="10968">
                  <a:moveTo>
                    <a:pt x="8278" y="1"/>
                  </a:moveTo>
                  <a:lnTo>
                    <a:pt x="8278" y="1"/>
                  </a:lnTo>
                  <a:cubicBezTo>
                    <a:pt x="10317" y="2327"/>
                    <a:pt x="10192" y="5829"/>
                    <a:pt x="8010" y="8011"/>
                  </a:cubicBezTo>
                  <a:cubicBezTo>
                    <a:pt x="6869" y="9153"/>
                    <a:pt x="5365" y="9731"/>
                    <a:pt x="3858" y="9731"/>
                  </a:cubicBezTo>
                  <a:cubicBezTo>
                    <a:pt x="2485" y="9731"/>
                    <a:pt x="1109" y="9251"/>
                    <a:pt x="0" y="8279"/>
                  </a:cubicBezTo>
                  <a:lnTo>
                    <a:pt x="0" y="8279"/>
                  </a:lnTo>
                  <a:cubicBezTo>
                    <a:pt x="1167" y="9616"/>
                    <a:pt x="2795" y="10290"/>
                    <a:pt x="4426" y="10290"/>
                  </a:cubicBezTo>
                  <a:cubicBezTo>
                    <a:pt x="5924" y="10290"/>
                    <a:pt x="7425" y="9721"/>
                    <a:pt x="8575" y="8576"/>
                  </a:cubicBezTo>
                  <a:cubicBezTo>
                    <a:pt x="10968" y="6174"/>
                    <a:pt x="10843" y="2240"/>
                    <a:pt x="8278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1798644" y="1678632"/>
              <a:ext cx="22400" cy="10819"/>
            </a:xfrm>
            <a:custGeom>
              <a:rect b="b" l="l" r="r" t="t"/>
              <a:pathLst>
                <a:path extrusionOk="0" h="412" w="853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75" y="412"/>
                  </a:lnTo>
                  <a:cubicBezTo>
                    <a:pt x="852" y="412"/>
                    <a:pt x="852" y="0"/>
                    <a:pt x="57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1927816" y="1798063"/>
              <a:ext cx="10845" cy="18828"/>
            </a:xfrm>
            <a:custGeom>
              <a:rect b="b" l="l" r="r" t="t"/>
              <a:pathLst>
                <a:path extrusionOk="0" h="717" w="413">
                  <a:moveTo>
                    <a:pt x="206" y="1"/>
                  </a:moveTo>
                  <a:cubicBezTo>
                    <a:pt x="103" y="1"/>
                    <a:pt x="1" y="70"/>
                    <a:pt x="1" y="209"/>
                  </a:cubicBezTo>
                  <a:lnTo>
                    <a:pt x="1" y="506"/>
                  </a:lnTo>
                  <a:cubicBezTo>
                    <a:pt x="1" y="620"/>
                    <a:pt x="87" y="716"/>
                    <a:pt x="202" y="716"/>
                  </a:cubicBezTo>
                  <a:cubicBezTo>
                    <a:pt x="316" y="716"/>
                    <a:pt x="412" y="620"/>
                    <a:pt x="412" y="506"/>
                  </a:cubicBezTo>
                  <a:lnTo>
                    <a:pt x="412" y="209"/>
                  </a:lnTo>
                  <a:cubicBezTo>
                    <a:pt x="412" y="70"/>
                    <a:pt x="309" y="1"/>
                    <a:pt x="206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1835486" y="1588508"/>
              <a:ext cx="20667" cy="16518"/>
            </a:xfrm>
            <a:custGeom>
              <a:rect b="b" l="l" r="r" t="t"/>
              <a:pathLst>
                <a:path extrusionOk="0" h="629" w="787">
                  <a:moveTo>
                    <a:pt x="293" y="1"/>
                  </a:moveTo>
                  <a:cubicBezTo>
                    <a:pt x="136" y="1"/>
                    <a:pt x="1" y="204"/>
                    <a:pt x="148" y="351"/>
                  </a:cubicBezTo>
                  <a:lnTo>
                    <a:pt x="358" y="571"/>
                  </a:lnTo>
                  <a:cubicBezTo>
                    <a:pt x="397" y="609"/>
                    <a:pt x="445" y="628"/>
                    <a:pt x="502" y="628"/>
                  </a:cubicBezTo>
                  <a:cubicBezTo>
                    <a:pt x="506" y="629"/>
                    <a:pt x="509" y="629"/>
                    <a:pt x="513" y="629"/>
                  </a:cubicBezTo>
                  <a:cubicBezTo>
                    <a:pt x="697" y="629"/>
                    <a:pt x="786" y="396"/>
                    <a:pt x="645" y="274"/>
                  </a:cubicBezTo>
                  <a:lnTo>
                    <a:pt x="435" y="64"/>
                  </a:lnTo>
                  <a:cubicBezTo>
                    <a:pt x="390" y="19"/>
                    <a:pt x="341" y="1"/>
                    <a:pt x="29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2009958" y="1763189"/>
              <a:ext cx="20667" cy="16491"/>
            </a:xfrm>
            <a:custGeom>
              <a:rect b="b" l="l" r="r" t="t"/>
              <a:pathLst>
                <a:path extrusionOk="0" h="628" w="787">
                  <a:moveTo>
                    <a:pt x="332" y="1"/>
                  </a:moveTo>
                  <a:cubicBezTo>
                    <a:pt x="177" y="1"/>
                    <a:pt x="1" y="236"/>
                    <a:pt x="146" y="350"/>
                  </a:cubicBezTo>
                  <a:lnTo>
                    <a:pt x="356" y="561"/>
                  </a:lnTo>
                  <a:cubicBezTo>
                    <a:pt x="394" y="599"/>
                    <a:pt x="452" y="618"/>
                    <a:pt x="509" y="628"/>
                  </a:cubicBezTo>
                  <a:cubicBezTo>
                    <a:pt x="701" y="628"/>
                    <a:pt x="787" y="398"/>
                    <a:pt x="653" y="264"/>
                  </a:cubicBezTo>
                  <a:lnTo>
                    <a:pt x="442" y="53"/>
                  </a:lnTo>
                  <a:cubicBezTo>
                    <a:pt x="411" y="16"/>
                    <a:pt x="372" y="1"/>
                    <a:pt x="33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2010247" y="1588193"/>
              <a:ext cx="21113" cy="16833"/>
            </a:xfrm>
            <a:custGeom>
              <a:rect b="b" l="l" r="r" t="t"/>
              <a:pathLst>
                <a:path extrusionOk="0" h="641" w="804">
                  <a:moveTo>
                    <a:pt x="493" y="0"/>
                  </a:moveTo>
                  <a:cubicBezTo>
                    <a:pt x="444" y="0"/>
                    <a:pt x="392" y="20"/>
                    <a:pt x="345" y="66"/>
                  </a:cubicBezTo>
                  <a:lnTo>
                    <a:pt x="135" y="277"/>
                  </a:lnTo>
                  <a:cubicBezTo>
                    <a:pt x="1" y="411"/>
                    <a:pt x="96" y="640"/>
                    <a:pt x="288" y="640"/>
                  </a:cubicBezTo>
                  <a:cubicBezTo>
                    <a:pt x="336" y="640"/>
                    <a:pt x="393" y="612"/>
                    <a:pt x="431" y="583"/>
                  </a:cubicBezTo>
                  <a:lnTo>
                    <a:pt x="642" y="363"/>
                  </a:lnTo>
                  <a:cubicBezTo>
                    <a:pt x="804" y="216"/>
                    <a:pt x="660" y="0"/>
                    <a:pt x="493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1835591" y="1762927"/>
              <a:ext cx="20719" cy="16754"/>
            </a:xfrm>
            <a:custGeom>
              <a:rect b="b" l="l" r="r" t="t"/>
              <a:pathLst>
                <a:path extrusionOk="0" h="638" w="789">
                  <a:moveTo>
                    <a:pt x="496" y="0"/>
                  </a:moveTo>
                  <a:cubicBezTo>
                    <a:pt x="448" y="0"/>
                    <a:pt x="399" y="19"/>
                    <a:pt x="354" y="63"/>
                  </a:cubicBezTo>
                  <a:lnTo>
                    <a:pt x="144" y="274"/>
                  </a:lnTo>
                  <a:cubicBezTo>
                    <a:pt x="0" y="408"/>
                    <a:pt x="96" y="638"/>
                    <a:pt x="287" y="638"/>
                  </a:cubicBezTo>
                  <a:cubicBezTo>
                    <a:pt x="345" y="628"/>
                    <a:pt x="393" y="609"/>
                    <a:pt x="431" y="571"/>
                  </a:cubicBezTo>
                  <a:lnTo>
                    <a:pt x="641" y="360"/>
                  </a:lnTo>
                  <a:cubicBezTo>
                    <a:pt x="789" y="206"/>
                    <a:pt x="653" y="0"/>
                    <a:pt x="49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1808018" y="1628581"/>
              <a:ext cx="22820" cy="14128"/>
            </a:xfrm>
            <a:custGeom>
              <a:rect b="b" l="l" r="r" t="t"/>
              <a:pathLst>
                <a:path extrusionOk="0" h="538" w="869">
                  <a:moveTo>
                    <a:pt x="291" y="0"/>
                  </a:moveTo>
                  <a:cubicBezTo>
                    <a:pt x="97" y="0"/>
                    <a:pt x="0" y="312"/>
                    <a:pt x="218" y="404"/>
                  </a:cubicBezTo>
                  <a:lnTo>
                    <a:pt x="495" y="519"/>
                  </a:lnTo>
                  <a:cubicBezTo>
                    <a:pt x="524" y="538"/>
                    <a:pt x="553" y="538"/>
                    <a:pt x="581" y="538"/>
                  </a:cubicBezTo>
                  <a:cubicBezTo>
                    <a:pt x="811" y="538"/>
                    <a:pt x="868" y="222"/>
                    <a:pt x="658" y="136"/>
                  </a:cubicBezTo>
                  <a:lnTo>
                    <a:pt x="380" y="21"/>
                  </a:lnTo>
                  <a:cubicBezTo>
                    <a:pt x="349" y="7"/>
                    <a:pt x="319" y="0"/>
                    <a:pt x="29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035194" y="1725139"/>
              <a:ext cx="23004" cy="14102"/>
            </a:xfrm>
            <a:custGeom>
              <a:rect b="b" l="l" r="r" t="t"/>
              <a:pathLst>
                <a:path extrusionOk="0" h="537" w="876">
                  <a:moveTo>
                    <a:pt x="303" y="1"/>
                  </a:moveTo>
                  <a:cubicBezTo>
                    <a:pt x="99" y="1"/>
                    <a:pt x="0" y="309"/>
                    <a:pt x="228" y="402"/>
                  </a:cubicBezTo>
                  <a:lnTo>
                    <a:pt x="496" y="526"/>
                  </a:lnTo>
                  <a:cubicBezTo>
                    <a:pt x="524" y="536"/>
                    <a:pt x="553" y="536"/>
                    <a:pt x="582" y="536"/>
                  </a:cubicBezTo>
                  <a:cubicBezTo>
                    <a:pt x="585" y="536"/>
                    <a:pt x="589" y="536"/>
                    <a:pt x="592" y="536"/>
                  </a:cubicBezTo>
                  <a:cubicBezTo>
                    <a:pt x="814" y="536"/>
                    <a:pt x="875" y="228"/>
                    <a:pt x="658" y="144"/>
                  </a:cubicBezTo>
                  <a:lnTo>
                    <a:pt x="390" y="19"/>
                  </a:lnTo>
                  <a:cubicBezTo>
                    <a:pt x="360" y="7"/>
                    <a:pt x="330" y="1"/>
                    <a:pt x="30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1973299" y="1561276"/>
              <a:ext cx="16649" cy="18119"/>
            </a:xfrm>
            <a:custGeom>
              <a:rect b="b" l="l" r="r" t="t"/>
              <a:pathLst>
                <a:path extrusionOk="0" h="690" w="634">
                  <a:moveTo>
                    <a:pt x="363" y="1"/>
                  </a:moveTo>
                  <a:cubicBezTo>
                    <a:pt x="291" y="1"/>
                    <a:pt x="220" y="37"/>
                    <a:pt x="183" y="125"/>
                  </a:cubicBezTo>
                  <a:lnTo>
                    <a:pt x="58" y="402"/>
                  </a:lnTo>
                  <a:cubicBezTo>
                    <a:pt x="1" y="536"/>
                    <a:pt x="106" y="689"/>
                    <a:pt x="250" y="689"/>
                  </a:cubicBezTo>
                  <a:cubicBezTo>
                    <a:pt x="336" y="689"/>
                    <a:pt x="412" y="641"/>
                    <a:pt x="451" y="565"/>
                  </a:cubicBezTo>
                  <a:lnTo>
                    <a:pt x="565" y="287"/>
                  </a:lnTo>
                  <a:cubicBezTo>
                    <a:pt x="634" y="126"/>
                    <a:pt x="497" y="1"/>
                    <a:pt x="36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1876557" y="1788557"/>
              <a:ext cx="16623" cy="18277"/>
            </a:xfrm>
            <a:custGeom>
              <a:rect b="b" l="l" r="r" t="t"/>
              <a:pathLst>
                <a:path extrusionOk="0" h="696" w="633">
                  <a:moveTo>
                    <a:pt x="365" y="0"/>
                  </a:moveTo>
                  <a:cubicBezTo>
                    <a:pt x="292" y="0"/>
                    <a:pt x="220" y="39"/>
                    <a:pt x="182" y="131"/>
                  </a:cubicBezTo>
                  <a:lnTo>
                    <a:pt x="58" y="399"/>
                  </a:lnTo>
                  <a:cubicBezTo>
                    <a:pt x="0" y="542"/>
                    <a:pt x="106" y="695"/>
                    <a:pt x="259" y="695"/>
                  </a:cubicBezTo>
                  <a:cubicBezTo>
                    <a:pt x="335" y="695"/>
                    <a:pt x="412" y="638"/>
                    <a:pt x="450" y="561"/>
                  </a:cubicBezTo>
                  <a:lnTo>
                    <a:pt x="565" y="293"/>
                  </a:lnTo>
                  <a:cubicBezTo>
                    <a:pt x="633" y="127"/>
                    <a:pt x="498" y="0"/>
                    <a:pt x="3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1878710" y="1560541"/>
              <a:ext cx="15966" cy="18093"/>
            </a:xfrm>
            <a:custGeom>
              <a:rect b="b" l="l" r="r" t="t"/>
              <a:pathLst>
                <a:path extrusionOk="0" h="689" w="608">
                  <a:moveTo>
                    <a:pt x="266" y="0"/>
                  </a:moveTo>
                  <a:cubicBezTo>
                    <a:pt x="134" y="0"/>
                    <a:pt x="1" y="122"/>
                    <a:pt x="62" y="287"/>
                  </a:cubicBezTo>
                  <a:lnTo>
                    <a:pt x="177" y="564"/>
                  </a:lnTo>
                  <a:cubicBezTo>
                    <a:pt x="215" y="641"/>
                    <a:pt x="291" y="688"/>
                    <a:pt x="368" y="688"/>
                  </a:cubicBezTo>
                  <a:cubicBezTo>
                    <a:pt x="512" y="679"/>
                    <a:pt x="607" y="545"/>
                    <a:pt x="569" y="411"/>
                  </a:cubicBezTo>
                  <a:lnTo>
                    <a:pt x="454" y="133"/>
                  </a:lnTo>
                  <a:cubicBezTo>
                    <a:pt x="416" y="40"/>
                    <a:pt x="341" y="0"/>
                    <a:pt x="26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1971014" y="1789292"/>
              <a:ext cx="16386" cy="18277"/>
            </a:xfrm>
            <a:custGeom>
              <a:rect b="b" l="l" r="r" t="t"/>
              <a:pathLst>
                <a:path extrusionOk="0" h="696" w="624">
                  <a:moveTo>
                    <a:pt x="272" y="1"/>
                  </a:moveTo>
                  <a:cubicBezTo>
                    <a:pt x="140" y="1"/>
                    <a:pt x="1" y="128"/>
                    <a:pt x="69" y="294"/>
                  </a:cubicBezTo>
                  <a:lnTo>
                    <a:pt x="184" y="572"/>
                  </a:lnTo>
                  <a:cubicBezTo>
                    <a:pt x="212" y="648"/>
                    <a:pt x="289" y="696"/>
                    <a:pt x="375" y="696"/>
                  </a:cubicBezTo>
                  <a:cubicBezTo>
                    <a:pt x="518" y="696"/>
                    <a:pt x="624" y="552"/>
                    <a:pt x="566" y="409"/>
                  </a:cubicBezTo>
                  <a:lnTo>
                    <a:pt x="451" y="131"/>
                  </a:lnTo>
                  <a:cubicBezTo>
                    <a:pt x="417" y="39"/>
                    <a:pt x="346" y="1"/>
                    <a:pt x="27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2036375" y="1630734"/>
              <a:ext cx="22951" cy="13997"/>
            </a:xfrm>
            <a:custGeom>
              <a:rect b="b" l="l" r="r" t="t"/>
              <a:pathLst>
                <a:path extrusionOk="0" h="533" w="874">
                  <a:moveTo>
                    <a:pt x="570" y="0"/>
                  </a:moveTo>
                  <a:cubicBezTo>
                    <a:pt x="544" y="0"/>
                    <a:pt x="517" y="5"/>
                    <a:pt x="489" y="16"/>
                  </a:cubicBezTo>
                  <a:lnTo>
                    <a:pt x="212" y="131"/>
                  </a:lnTo>
                  <a:cubicBezTo>
                    <a:pt x="1" y="217"/>
                    <a:pt x="58" y="532"/>
                    <a:pt x="288" y="532"/>
                  </a:cubicBezTo>
                  <a:cubicBezTo>
                    <a:pt x="317" y="532"/>
                    <a:pt x="345" y="532"/>
                    <a:pt x="374" y="523"/>
                  </a:cubicBezTo>
                  <a:lnTo>
                    <a:pt x="652" y="408"/>
                  </a:lnTo>
                  <a:cubicBezTo>
                    <a:pt x="873" y="314"/>
                    <a:pt x="776" y="0"/>
                    <a:pt x="570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1807441" y="1723143"/>
              <a:ext cx="22846" cy="14075"/>
            </a:xfrm>
            <a:custGeom>
              <a:rect b="b" l="l" r="r" t="t"/>
              <a:pathLst>
                <a:path extrusionOk="0" h="536" w="870">
                  <a:moveTo>
                    <a:pt x="574" y="1"/>
                  </a:moveTo>
                  <a:cubicBezTo>
                    <a:pt x="547" y="1"/>
                    <a:pt x="519" y="6"/>
                    <a:pt x="488" y="19"/>
                  </a:cubicBezTo>
                  <a:lnTo>
                    <a:pt x="211" y="133"/>
                  </a:lnTo>
                  <a:cubicBezTo>
                    <a:pt x="0" y="220"/>
                    <a:pt x="58" y="535"/>
                    <a:pt x="288" y="535"/>
                  </a:cubicBezTo>
                  <a:cubicBezTo>
                    <a:pt x="316" y="535"/>
                    <a:pt x="345" y="526"/>
                    <a:pt x="364" y="516"/>
                  </a:cubicBezTo>
                  <a:lnTo>
                    <a:pt x="642" y="401"/>
                  </a:lnTo>
                  <a:cubicBezTo>
                    <a:pt x="870" y="317"/>
                    <a:pt x="777" y="1"/>
                    <a:pt x="57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33"/>
          <p:cNvGrpSpPr/>
          <p:nvPr/>
        </p:nvGrpSpPr>
        <p:grpSpPr>
          <a:xfrm>
            <a:off x="5747183" y="3407680"/>
            <a:ext cx="150228" cy="121198"/>
            <a:chOff x="7541469" y="3793455"/>
            <a:chExt cx="407897" cy="328985"/>
          </a:xfrm>
        </p:grpSpPr>
        <p:sp>
          <p:nvSpPr>
            <p:cNvPr id="516" name="Google Shape;516;p33"/>
            <p:cNvSpPr/>
            <p:nvPr/>
          </p:nvSpPr>
          <p:spPr>
            <a:xfrm>
              <a:off x="7541469" y="3819820"/>
              <a:ext cx="407897" cy="302620"/>
            </a:xfrm>
            <a:custGeom>
              <a:rect b="b" l="l" r="r" t="t"/>
              <a:pathLst>
                <a:path extrusionOk="0" h="11524" w="15533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0768"/>
                  </a:lnTo>
                  <a:cubicBezTo>
                    <a:pt x="0" y="11179"/>
                    <a:pt x="335" y="11514"/>
                    <a:pt x="747" y="11524"/>
                  </a:cubicBezTo>
                  <a:lnTo>
                    <a:pt x="14777" y="11524"/>
                  </a:lnTo>
                  <a:cubicBezTo>
                    <a:pt x="15198" y="11524"/>
                    <a:pt x="15533" y="11179"/>
                    <a:pt x="15533" y="10768"/>
                  </a:cubicBez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7541469" y="3819820"/>
              <a:ext cx="407897" cy="39495"/>
            </a:xfrm>
            <a:custGeom>
              <a:rect b="b" l="l" r="r" t="t"/>
              <a:pathLst>
                <a:path extrusionOk="0" h="1504" w="15533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504"/>
                  </a:lnTo>
                  <a:lnTo>
                    <a:pt x="15533" y="1504"/>
                  </a:ln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7567860" y="3819846"/>
              <a:ext cx="52546" cy="26155"/>
            </a:xfrm>
            <a:custGeom>
              <a:rect b="b" l="l" r="r" t="t"/>
              <a:pathLst>
                <a:path extrusionOk="0" h="996" w="2001">
                  <a:moveTo>
                    <a:pt x="0" y="0"/>
                  </a:moveTo>
                  <a:lnTo>
                    <a:pt x="0" y="249"/>
                  </a:lnTo>
                  <a:cubicBezTo>
                    <a:pt x="0" y="660"/>
                    <a:pt x="335" y="995"/>
                    <a:pt x="747" y="995"/>
                  </a:cubicBezTo>
                  <a:lnTo>
                    <a:pt x="1254" y="995"/>
                  </a:lnTo>
                  <a:cubicBezTo>
                    <a:pt x="1665" y="995"/>
                    <a:pt x="2000" y="660"/>
                    <a:pt x="2000" y="249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7870428" y="3819846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1" y="0"/>
                  </a:moveTo>
                  <a:lnTo>
                    <a:pt x="1" y="249"/>
                  </a:lnTo>
                  <a:cubicBezTo>
                    <a:pt x="1" y="660"/>
                    <a:pt x="336" y="995"/>
                    <a:pt x="747" y="995"/>
                  </a:cubicBezTo>
                  <a:lnTo>
                    <a:pt x="1255" y="995"/>
                  </a:lnTo>
                  <a:cubicBezTo>
                    <a:pt x="1666" y="995"/>
                    <a:pt x="2001" y="660"/>
                    <a:pt x="2001" y="249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7580912" y="3793455"/>
              <a:ext cx="26418" cy="39469"/>
            </a:xfrm>
            <a:custGeom>
              <a:rect b="b" l="l" r="r" t="t"/>
              <a:pathLst>
                <a:path extrusionOk="0" h="1503" w="1006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6" y="1503"/>
                    <a:pt x="250" y="1503"/>
                  </a:cubicBezTo>
                  <a:lnTo>
                    <a:pt x="757" y="1503"/>
                  </a:lnTo>
                  <a:cubicBezTo>
                    <a:pt x="891" y="1503"/>
                    <a:pt x="1006" y="1388"/>
                    <a:pt x="1006" y="1254"/>
                  </a:cubicBezTo>
                  <a:lnTo>
                    <a:pt x="1006" y="249"/>
                  </a:lnTo>
                  <a:cubicBezTo>
                    <a:pt x="1006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7580912" y="3793455"/>
              <a:ext cx="26418" cy="19616"/>
            </a:xfrm>
            <a:custGeom>
              <a:rect b="b" l="l" r="r" t="t"/>
              <a:pathLst>
                <a:path extrusionOk="0" h="747" w="1006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6" y="747"/>
                    <a:pt x="250" y="747"/>
                  </a:cubicBezTo>
                  <a:lnTo>
                    <a:pt x="757" y="747"/>
                  </a:lnTo>
                  <a:cubicBezTo>
                    <a:pt x="891" y="747"/>
                    <a:pt x="1006" y="641"/>
                    <a:pt x="1006" y="498"/>
                  </a:cubicBezTo>
                  <a:lnTo>
                    <a:pt x="1006" y="249"/>
                  </a:lnTo>
                  <a:cubicBezTo>
                    <a:pt x="1006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7883506" y="3793455"/>
              <a:ext cx="26418" cy="39469"/>
            </a:xfrm>
            <a:custGeom>
              <a:rect b="b" l="l" r="r" t="t"/>
              <a:pathLst>
                <a:path extrusionOk="0" h="1503" w="1006">
                  <a:moveTo>
                    <a:pt x="24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5" y="1503"/>
                    <a:pt x="249" y="1503"/>
                  </a:cubicBezTo>
                  <a:lnTo>
                    <a:pt x="757" y="1503"/>
                  </a:lnTo>
                  <a:cubicBezTo>
                    <a:pt x="891" y="1503"/>
                    <a:pt x="1005" y="1388"/>
                    <a:pt x="1005" y="1254"/>
                  </a:cubicBezTo>
                  <a:lnTo>
                    <a:pt x="1005" y="249"/>
                  </a:lnTo>
                  <a:cubicBezTo>
                    <a:pt x="1005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7883506" y="3793455"/>
              <a:ext cx="26418" cy="19616"/>
            </a:xfrm>
            <a:custGeom>
              <a:rect b="b" l="l" r="r" t="t"/>
              <a:pathLst>
                <a:path extrusionOk="0" h="747" w="1006">
                  <a:moveTo>
                    <a:pt x="24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5" y="747"/>
                    <a:pt x="249" y="747"/>
                  </a:cubicBezTo>
                  <a:lnTo>
                    <a:pt x="757" y="747"/>
                  </a:lnTo>
                  <a:cubicBezTo>
                    <a:pt x="891" y="747"/>
                    <a:pt x="1005" y="641"/>
                    <a:pt x="1005" y="498"/>
                  </a:cubicBezTo>
                  <a:lnTo>
                    <a:pt x="1005" y="249"/>
                  </a:lnTo>
                  <a:cubicBezTo>
                    <a:pt x="1005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7541469" y="3859289"/>
              <a:ext cx="407897" cy="13104"/>
            </a:xfrm>
            <a:custGeom>
              <a:rect b="b" l="l" r="r" t="t"/>
              <a:pathLst>
                <a:path extrusionOk="0" h="499" w="15533">
                  <a:moveTo>
                    <a:pt x="0" y="1"/>
                  </a:moveTo>
                  <a:lnTo>
                    <a:pt x="0" y="498"/>
                  </a:lnTo>
                  <a:lnTo>
                    <a:pt x="15533" y="498"/>
                  </a:lnTo>
                  <a:lnTo>
                    <a:pt x="1553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7580912" y="3898758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7580912" y="3951278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7580912" y="4004060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7672900" y="4004060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7765126" y="4004060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7672900" y="3951278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7580912" y="4056580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996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7672900" y="3898758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7672900" y="4056580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7857114" y="4004060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7857114" y="3898758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7857114" y="4056580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7765126" y="3951278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7765126" y="3898758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7857114" y="3951278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765126" y="4056580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7854305" y="3944450"/>
              <a:ext cx="58691" cy="39758"/>
            </a:xfrm>
            <a:custGeom>
              <a:rect b="b" l="l" r="r" t="t"/>
              <a:pathLst>
                <a:path extrusionOk="0" h="1514" w="2235">
                  <a:moveTo>
                    <a:pt x="1867" y="0"/>
                  </a:moveTo>
                  <a:cubicBezTo>
                    <a:pt x="1809" y="0"/>
                    <a:pt x="1749" y="23"/>
                    <a:pt x="1696" y="78"/>
                  </a:cubicBezTo>
                  <a:lnTo>
                    <a:pt x="864" y="901"/>
                  </a:lnTo>
                  <a:lnTo>
                    <a:pt x="538" y="576"/>
                  </a:lnTo>
                  <a:cubicBezTo>
                    <a:pt x="483" y="521"/>
                    <a:pt x="422" y="498"/>
                    <a:pt x="363" y="498"/>
                  </a:cubicBezTo>
                  <a:cubicBezTo>
                    <a:pt x="167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2" y="0"/>
                    <a:pt x="1867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7670091" y="3944450"/>
              <a:ext cx="58691" cy="39758"/>
            </a:xfrm>
            <a:custGeom>
              <a:rect b="b" l="l" r="r" t="t"/>
              <a:pathLst>
                <a:path extrusionOk="0" h="1514" w="2235">
                  <a:moveTo>
                    <a:pt x="1871" y="0"/>
                  </a:moveTo>
                  <a:cubicBezTo>
                    <a:pt x="1813" y="0"/>
                    <a:pt x="1751" y="23"/>
                    <a:pt x="1696" y="78"/>
                  </a:cubicBezTo>
                  <a:lnTo>
                    <a:pt x="864" y="901"/>
                  </a:lnTo>
                  <a:lnTo>
                    <a:pt x="548" y="576"/>
                  </a:lnTo>
                  <a:cubicBezTo>
                    <a:pt x="493" y="521"/>
                    <a:pt x="431" y="498"/>
                    <a:pt x="372" y="498"/>
                  </a:cubicBezTo>
                  <a:cubicBezTo>
                    <a:pt x="173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7" y="0"/>
                    <a:pt x="1871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7762342" y="3996970"/>
              <a:ext cx="58665" cy="39810"/>
            </a:xfrm>
            <a:custGeom>
              <a:rect b="b" l="l" r="r" t="t"/>
              <a:pathLst>
                <a:path extrusionOk="0" h="1516" w="2234">
                  <a:moveTo>
                    <a:pt x="1862" y="0"/>
                  </a:moveTo>
                  <a:cubicBezTo>
                    <a:pt x="1803" y="0"/>
                    <a:pt x="1741" y="23"/>
                    <a:pt x="1686" y="79"/>
                  </a:cubicBezTo>
                  <a:lnTo>
                    <a:pt x="863" y="911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47"/>
                  </a:lnTo>
                  <a:cubicBezTo>
                    <a:pt x="729" y="1495"/>
                    <a:pt x="786" y="1514"/>
                    <a:pt x="853" y="1514"/>
                  </a:cubicBezTo>
                  <a:cubicBezTo>
                    <a:pt x="863" y="1515"/>
                    <a:pt x="873" y="1516"/>
                    <a:pt x="883" y="1516"/>
                  </a:cubicBezTo>
                  <a:cubicBezTo>
                    <a:pt x="947" y="1516"/>
                    <a:pt x="1003" y="1489"/>
                    <a:pt x="1045" y="1447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7578102" y="4049700"/>
              <a:ext cx="58665" cy="39810"/>
            </a:xfrm>
            <a:custGeom>
              <a:rect b="b" l="l" r="r" t="t"/>
              <a:pathLst>
                <a:path extrusionOk="0" h="1516" w="2234">
                  <a:moveTo>
                    <a:pt x="1866" y="1"/>
                  </a:moveTo>
                  <a:cubicBezTo>
                    <a:pt x="1806" y="1"/>
                    <a:pt x="1743" y="24"/>
                    <a:pt x="1687" y="80"/>
                  </a:cubicBezTo>
                  <a:lnTo>
                    <a:pt x="864" y="903"/>
                  </a:lnTo>
                  <a:lnTo>
                    <a:pt x="539" y="578"/>
                  </a:lnTo>
                  <a:cubicBezTo>
                    <a:pt x="483" y="523"/>
                    <a:pt x="422" y="500"/>
                    <a:pt x="364" y="500"/>
                  </a:cubicBezTo>
                  <a:cubicBezTo>
                    <a:pt x="168" y="500"/>
                    <a:pt x="0" y="758"/>
                    <a:pt x="184" y="942"/>
                  </a:cubicBezTo>
                  <a:lnTo>
                    <a:pt x="682" y="1439"/>
                  </a:lnTo>
                  <a:cubicBezTo>
                    <a:pt x="730" y="1487"/>
                    <a:pt x="797" y="1516"/>
                    <a:pt x="864" y="1516"/>
                  </a:cubicBezTo>
                  <a:cubicBezTo>
                    <a:pt x="931" y="1516"/>
                    <a:pt x="998" y="1487"/>
                    <a:pt x="1046" y="1439"/>
                  </a:cubicBezTo>
                  <a:lnTo>
                    <a:pt x="2051" y="434"/>
                  </a:lnTo>
                  <a:cubicBezTo>
                    <a:pt x="2234" y="251"/>
                    <a:pt x="2064" y="1"/>
                    <a:pt x="1866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7762342" y="3891667"/>
              <a:ext cx="58665" cy="39784"/>
            </a:xfrm>
            <a:custGeom>
              <a:rect b="b" l="l" r="r" t="t"/>
              <a:pathLst>
                <a:path extrusionOk="0" h="1515" w="2234">
                  <a:moveTo>
                    <a:pt x="1862" y="0"/>
                  </a:moveTo>
                  <a:cubicBezTo>
                    <a:pt x="1803" y="0"/>
                    <a:pt x="1741" y="24"/>
                    <a:pt x="1686" y="79"/>
                  </a:cubicBezTo>
                  <a:lnTo>
                    <a:pt x="863" y="902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38"/>
                  </a:lnTo>
                  <a:cubicBezTo>
                    <a:pt x="729" y="1485"/>
                    <a:pt x="786" y="1514"/>
                    <a:pt x="853" y="1514"/>
                  </a:cubicBezTo>
                  <a:cubicBezTo>
                    <a:pt x="930" y="1514"/>
                    <a:pt x="997" y="1495"/>
                    <a:pt x="1045" y="1438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33"/>
          <p:cNvSpPr/>
          <p:nvPr/>
        </p:nvSpPr>
        <p:spPr>
          <a:xfrm>
            <a:off x="1871375" y="3474916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Predicted event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7" name="Google Shape;547;p33"/>
          <p:cNvSpPr/>
          <p:nvPr/>
        </p:nvSpPr>
        <p:spPr>
          <a:xfrm>
            <a:off x="2950488" y="3578166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8" name="Google Shape;548;p33"/>
          <p:cNvSpPr/>
          <p:nvPr/>
        </p:nvSpPr>
        <p:spPr>
          <a:xfrm>
            <a:off x="1776825" y="3932275"/>
            <a:ext cx="1152300" cy="517200"/>
          </a:xfrm>
          <a:prstGeom prst="parallelogram">
            <a:avLst>
              <a:gd fmla="val 1565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Important subgraph events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33"/>
          <p:cNvSpPr/>
          <p:nvPr/>
        </p:nvSpPr>
        <p:spPr>
          <a:xfrm>
            <a:off x="4593436" y="3557628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0" name="Google Shape;55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 baseline="30000"/>
          </a:p>
        </p:txBody>
      </p:sp>
      <p:sp>
        <p:nvSpPr>
          <p:cNvPr id="551" name="Google Shape;551;p33"/>
          <p:cNvSpPr/>
          <p:nvPr/>
        </p:nvSpPr>
        <p:spPr>
          <a:xfrm>
            <a:off x="796000" y="1088325"/>
            <a:ext cx="7939500" cy="180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Explanation Phase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2" name="Google Shape;552;p33"/>
          <p:cNvSpPr/>
          <p:nvPr/>
        </p:nvSpPr>
        <p:spPr>
          <a:xfrm>
            <a:off x="1914125" y="2211978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Predicted event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33"/>
          <p:cNvSpPr/>
          <p:nvPr/>
        </p:nvSpPr>
        <p:spPr>
          <a:xfrm>
            <a:off x="6525288" y="1651441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Important subgraph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4" name="Google Shape;554;p33"/>
          <p:cNvPicPr preferRelativeResize="0"/>
          <p:nvPr/>
        </p:nvPicPr>
        <p:blipFill rotWithShape="1">
          <a:blip r:embed="rId4">
            <a:alphaModFix/>
          </a:blip>
          <a:srcRect b="0" l="12688" r="12275" t="0"/>
          <a:stretch/>
        </p:blipFill>
        <p:spPr>
          <a:xfrm>
            <a:off x="5819297" y="1520041"/>
            <a:ext cx="881700" cy="60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5" name="Google Shape;555;p33"/>
          <p:cNvSpPr/>
          <p:nvPr/>
        </p:nvSpPr>
        <p:spPr>
          <a:xfrm>
            <a:off x="3207737" y="1630588"/>
            <a:ext cx="1040400" cy="383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Global Search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6" name="Google Shape;556;p33"/>
          <p:cNvSpPr/>
          <p:nvPr/>
        </p:nvSpPr>
        <p:spPr>
          <a:xfrm>
            <a:off x="4501325" y="1630595"/>
            <a:ext cx="1040400" cy="383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Local Search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7" name="Google Shape;557;p33"/>
          <p:cNvSpPr/>
          <p:nvPr/>
        </p:nvSpPr>
        <p:spPr>
          <a:xfrm>
            <a:off x="1914125" y="1651441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Input network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33"/>
          <p:cNvSpPr/>
          <p:nvPr/>
        </p:nvSpPr>
        <p:spPr>
          <a:xfrm>
            <a:off x="2954513" y="1608241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9" name="Google Shape;559;p33"/>
          <p:cNvPicPr preferRelativeResize="0"/>
          <p:nvPr/>
        </p:nvPicPr>
        <p:blipFill rotWithShape="1">
          <a:blip r:embed="rId5">
            <a:alphaModFix/>
          </a:blip>
          <a:srcRect b="0" l="9882" r="10034" t="0"/>
          <a:stretch/>
        </p:blipFill>
        <p:spPr>
          <a:xfrm>
            <a:off x="1197670" y="1536100"/>
            <a:ext cx="8139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p33"/>
          <p:cNvSpPr/>
          <p:nvPr/>
        </p:nvSpPr>
        <p:spPr>
          <a:xfrm rot="-4073">
            <a:off x="4283467" y="1608254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61" name="Google Shape;561;p33"/>
          <p:cNvCxnSpPr>
            <a:stCxn id="554" idx="2"/>
            <a:endCxn id="552" idx="2"/>
          </p:cNvCxnSpPr>
          <p:nvPr/>
        </p:nvCxnSpPr>
        <p:spPr>
          <a:xfrm rot="5400000">
            <a:off x="4456397" y="579091"/>
            <a:ext cx="259200" cy="3348300"/>
          </a:xfrm>
          <a:prstGeom prst="curvedConnector2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62" name="Google Shape;562;p33"/>
          <p:cNvSpPr/>
          <p:nvPr/>
        </p:nvSpPr>
        <p:spPr>
          <a:xfrm>
            <a:off x="6826175" y="2136300"/>
            <a:ext cx="1152300" cy="517200"/>
          </a:xfrm>
          <a:prstGeom prst="parallelogram">
            <a:avLst>
              <a:gd fmla="val 1565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Important subgraph events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3" name="Google Shape;563;p33"/>
          <p:cNvSpPr/>
          <p:nvPr/>
        </p:nvSpPr>
        <p:spPr>
          <a:xfrm rot="-4073">
            <a:off x="5561367" y="1608254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4" name="Google Shape;564;p33"/>
          <p:cNvSpPr txBox="1"/>
          <p:nvPr/>
        </p:nvSpPr>
        <p:spPr>
          <a:xfrm>
            <a:off x="4747475" y="2313150"/>
            <a:ext cx="813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Explains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65" name="Google Shape;565;p33"/>
          <p:cNvCxnSpPr>
            <a:stCxn id="554" idx="0"/>
            <a:endCxn id="566" idx="0"/>
          </p:cNvCxnSpPr>
          <p:nvPr/>
        </p:nvCxnSpPr>
        <p:spPr>
          <a:xfrm flipH="1" rot="-5400000">
            <a:off x="7221497" y="558691"/>
            <a:ext cx="12000" cy="1934700"/>
          </a:xfrm>
          <a:prstGeom prst="curvedConnector3">
            <a:avLst>
              <a:gd fmla="val -1984375" name="adj1"/>
            </a:avLst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67" name="Google Shape;567;p33"/>
          <p:cNvSpPr txBox="1"/>
          <p:nvPr/>
        </p:nvSpPr>
        <p:spPr>
          <a:xfrm>
            <a:off x="6749225" y="1221079"/>
            <a:ext cx="813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Cluster into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8" name="Google Shape;568;p33"/>
          <p:cNvPicPr preferRelativeResize="0"/>
          <p:nvPr/>
        </p:nvPicPr>
        <p:blipFill rotWithShape="1">
          <a:blip r:embed="rId6">
            <a:alphaModFix/>
          </a:blip>
          <a:srcRect b="0" l="12951" r="13084" t="0"/>
          <a:stretch/>
        </p:blipFill>
        <p:spPr>
          <a:xfrm>
            <a:off x="1197675" y="2110857"/>
            <a:ext cx="813900" cy="57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6" name="Google Shape;566;p33"/>
          <p:cNvPicPr preferRelativeResize="0"/>
          <p:nvPr/>
        </p:nvPicPr>
        <p:blipFill rotWithShape="1">
          <a:blip r:embed="rId3">
            <a:alphaModFix/>
          </a:blip>
          <a:srcRect b="0" l="12357" r="12335" t="0"/>
          <a:stretch/>
        </p:blipFill>
        <p:spPr>
          <a:xfrm>
            <a:off x="7872166" y="1532050"/>
            <a:ext cx="645300" cy="48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9" name="Google Shape;569;p33"/>
          <p:cNvPicPr preferRelativeResize="0"/>
          <p:nvPr/>
        </p:nvPicPr>
        <p:blipFill rotWithShape="1">
          <a:blip r:embed="rId7">
            <a:alphaModFix/>
          </a:blip>
          <a:srcRect b="0" l="13166" r="13605" t="0"/>
          <a:stretch/>
        </p:blipFill>
        <p:spPr>
          <a:xfrm>
            <a:off x="7872175" y="1875264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0" name="Google Shape;570;p33"/>
          <p:cNvPicPr preferRelativeResize="0"/>
          <p:nvPr/>
        </p:nvPicPr>
        <p:blipFill rotWithShape="1">
          <a:blip r:embed="rId8">
            <a:alphaModFix/>
          </a:blip>
          <a:srcRect b="0" l="13166" r="13605" t="0"/>
          <a:stretch/>
        </p:blipFill>
        <p:spPr>
          <a:xfrm>
            <a:off x="7872175" y="2204703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1" name="Google Shape;571;p33"/>
          <p:cNvPicPr preferRelativeResize="0"/>
          <p:nvPr/>
        </p:nvPicPr>
        <p:blipFill rotWithShape="1">
          <a:blip r:embed="rId6">
            <a:alphaModFix/>
          </a:blip>
          <a:srcRect b="0" l="12951" r="13084" t="0"/>
          <a:stretch/>
        </p:blipFill>
        <p:spPr>
          <a:xfrm>
            <a:off x="1154925" y="3356882"/>
            <a:ext cx="813900" cy="57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2" name="Google Shape;572;p33"/>
          <p:cNvPicPr preferRelativeResize="0"/>
          <p:nvPr/>
        </p:nvPicPr>
        <p:blipFill rotWithShape="1">
          <a:blip r:embed="rId3">
            <a:alphaModFix/>
          </a:blip>
          <a:srcRect b="0" l="12357" r="12335" t="0"/>
          <a:stretch/>
        </p:blipFill>
        <p:spPr>
          <a:xfrm>
            <a:off x="1149754" y="3773429"/>
            <a:ext cx="645300" cy="48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3" name="Google Shape;573;p33"/>
          <p:cNvPicPr preferRelativeResize="0"/>
          <p:nvPr/>
        </p:nvPicPr>
        <p:blipFill rotWithShape="1">
          <a:blip r:embed="rId7">
            <a:alphaModFix/>
          </a:blip>
          <a:srcRect b="0" l="13166" r="13605" t="0"/>
          <a:stretch/>
        </p:blipFill>
        <p:spPr>
          <a:xfrm>
            <a:off x="1328688" y="3940617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4" name="Google Shape;574;p33"/>
          <p:cNvPicPr preferRelativeResize="0"/>
          <p:nvPr/>
        </p:nvPicPr>
        <p:blipFill rotWithShape="1">
          <a:blip r:embed="rId8">
            <a:alphaModFix/>
          </a:blip>
          <a:srcRect b="0" l="13166" r="13605" t="0"/>
          <a:stretch/>
        </p:blipFill>
        <p:spPr>
          <a:xfrm>
            <a:off x="1149763" y="4081606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 baseline="30000"/>
          </a:p>
        </p:txBody>
      </p:sp>
      <p:sp>
        <p:nvSpPr>
          <p:cNvPr id="580" name="Google Shape;580;p34"/>
          <p:cNvSpPr/>
          <p:nvPr/>
        </p:nvSpPr>
        <p:spPr>
          <a:xfrm>
            <a:off x="796000" y="1088325"/>
            <a:ext cx="7939500" cy="180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Explanation Phase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1" name="Google Shape;581;p34"/>
          <p:cNvSpPr/>
          <p:nvPr/>
        </p:nvSpPr>
        <p:spPr>
          <a:xfrm>
            <a:off x="796000" y="2894625"/>
            <a:ext cx="7939500" cy="175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Verbal Explanation Phase</a:t>
            </a:r>
            <a:endParaRPr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34"/>
          <p:cNvSpPr/>
          <p:nvPr/>
        </p:nvSpPr>
        <p:spPr>
          <a:xfrm>
            <a:off x="1914125" y="2211978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Predicted event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34"/>
          <p:cNvSpPr/>
          <p:nvPr/>
        </p:nvSpPr>
        <p:spPr>
          <a:xfrm>
            <a:off x="6525288" y="1651441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Important subgraph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4" name="Google Shape;584;p34"/>
          <p:cNvSpPr/>
          <p:nvPr/>
        </p:nvSpPr>
        <p:spPr>
          <a:xfrm>
            <a:off x="3242425" y="3551025"/>
            <a:ext cx="1308000" cy="48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Content Extraction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5" name="Google Shape;585;p34"/>
          <p:cNvSpPr/>
          <p:nvPr/>
        </p:nvSpPr>
        <p:spPr>
          <a:xfrm>
            <a:off x="5577866" y="3672603"/>
            <a:ext cx="1360200" cy="3420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Extracted Content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6" name="Google Shape;586;p34"/>
          <p:cNvPicPr preferRelativeResize="0"/>
          <p:nvPr/>
        </p:nvPicPr>
        <p:blipFill rotWithShape="1">
          <a:blip r:embed="rId3">
            <a:alphaModFix/>
          </a:blip>
          <a:srcRect b="0" l="12357" r="12335" t="0"/>
          <a:stretch/>
        </p:blipFill>
        <p:spPr>
          <a:xfrm>
            <a:off x="4889625" y="3382725"/>
            <a:ext cx="10404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7" name="Google Shape;587;p34"/>
          <p:cNvSpPr/>
          <p:nvPr/>
        </p:nvSpPr>
        <p:spPr>
          <a:xfrm>
            <a:off x="7209479" y="3551038"/>
            <a:ext cx="1307988" cy="482706"/>
          </a:xfrm>
          <a:prstGeom prst="flowChartDocument">
            <a:avLst/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Verbal Translation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8" name="Google Shape;588;p34"/>
          <p:cNvSpPr/>
          <p:nvPr/>
        </p:nvSpPr>
        <p:spPr>
          <a:xfrm>
            <a:off x="6938063" y="3578178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9" name="Google Shape;589;p34"/>
          <p:cNvSpPr/>
          <p:nvPr/>
        </p:nvSpPr>
        <p:spPr>
          <a:xfrm>
            <a:off x="5661461" y="3053263"/>
            <a:ext cx="881700" cy="572700"/>
          </a:xfrm>
          <a:prstGeom prst="wedgeRectCallout">
            <a:avLst>
              <a:gd fmla="val -33080" name="adj1"/>
              <a:gd fmla="val 74521" name="adj2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0" name="Google Shape;590;p34"/>
          <p:cNvGrpSpPr/>
          <p:nvPr/>
        </p:nvGrpSpPr>
        <p:grpSpPr>
          <a:xfrm>
            <a:off x="5715248" y="3094605"/>
            <a:ext cx="213972" cy="213972"/>
            <a:chOff x="5713925" y="1591925"/>
            <a:chExt cx="1307100" cy="1307100"/>
          </a:xfrm>
        </p:grpSpPr>
        <p:sp>
          <p:nvSpPr>
            <p:cNvPr id="591" name="Google Shape;591;p34"/>
            <p:cNvSpPr/>
            <p:nvPr/>
          </p:nvSpPr>
          <p:spPr>
            <a:xfrm>
              <a:off x="5713925" y="1591925"/>
              <a:ext cx="1307100" cy="130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2" name="Google Shape;592;p34"/>
            <p:cNvGrpSpPr/>
            <p:nvPr/>
          </p:nvGrpSpPr>
          <p:grpSpPr>
            <a:xfrm>
              <a:off x="5901967" y="2000489"/>
              <a:ext cx="954432" cy="489955"/>
              <a:chOff x="5728383" y="4221698"/>
              <a:chExt cx="417128" cy="269162"/>
            </a:xfrm>
          </p:grpSpPr>
          <p:sp>
            <p:nvSpPr>
              <p:cNvPr id="593" name="Google Shape;593;p34"/>
              <p:cNvSpPr/>
              <p:nvPr/>
            </p:nvSpPr>
            <p:spPr>
              <a:xfrm>
                <a:off x="5728383" y="4221698"/>
                <a:ext cx="417128" cy="225260"/>
              </a:xfrm>
              <a:custGeom>
                <a:rect b="b" l="l" r="r" t="t"/>
                <a:pathLst>
                  <a:path extrusionOk="0" h="8574" w="15877">
                    <a:moveTo>
                      <a:pt x="5813" y="0"/>
                    </a:moveTo>
                    <a:cubicBezTo>
                      <a:pt x="5133" y="0"/>
                      <a:pt x="4509" y="361"/>
                      <a:pt x="4169" y="943"/>
                    </a:cubicBezTo>
                    <a:lnTo>
                      <a:pt x="2498" y="3815"/>
                    </a:lnTo>
                    <a:lnTo>
                      <a:pt x="1436" y="4079"/>
                    </a:lnTo>
                    <a:cubicBezTo>
                      <a:pt x="597" y="4294"/>
                      <a:pt x="1" y="5057"/>
                      <a:pt x="1" y="5930"/>
                    </a:cubicBezTo>
                    <a:lnTo>
                      <a:pt x="1" y="7623"/>
                    </a:lnTo>
                    <a:cubicBezTo>
                      <a:pt x="1" y="8150"/>
                      <a:pt x="431" y="8573"/>
                      <a:pt x="958" y="8573"/>
                    </a:cubicBezTo>
                    <a:lnTo>
                      <a:pt x="14837" y="8573"/>
                    </a:lnTo>
                    <a:cubicBezTo>
                      <a:pt x="15364" y="8573"/>
                      <a:pt x="15787" y="8150"/>
                      <a:pt x="15787" y="7623"/>
                    </a:cubicBezTo>
                    <a:lnTo>
                      <a:pt x="15787" y="7158"/>
                    </a:lnTo>
                    <a:cubicBezTo>
                      <a:pt x="15787" y="6999"/>
                      <a:pt x="15725" y="6846"/>
                      <a:pt x="15614" y="6728"/>
                    </a:cubicBezTo>
                    <a:cubicBezTo>
                      <a:pt x="15496" y="6617"/>
                      <a:pt x="15434" y="6465"/>
                      <a:pt x="15441" y="6305"/>
                    </a:cubicBezTo>
                    <a:lnTo>
                      <a:pt x="15441" y="5084"/>
                    </a:lnTo>
                    <a:lnTo>
                      <a:pt x="15746" y="4411"/>
                    </a:lnTo>
                    <a:cubicBezTo>
                      <a:pt x="15876" y="4137"/>
                      <a:pt x="15681" y="3815"/>
                      <a:pt x="15374" y="3815"/>
                    </a:cubicBezTo>
                    <a:cubicBezTo>
                      <a:pt x="15371" y="3815"/>
                      <a:pt x="15368" y="3815"/>
                      <a:pt x="15364" y="3815"/>
                    </a:cubicBezTo>
                    <a:lnTo>
                      <a:pt x="14248" y="3815"/>
                    </a:lnTo>
                    <a:lnTo>
                      <a:pt x="11959" y="763"/>
                    </a:lnTo>
                    <a:cubicBezTo>
                      <a:pt x="11598" y="284"/>
                      <a:pt x="11036" y="0"/>
                      <a:pt x="104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5728383" y="4226059"/>
                <a:ext cx="417128" cy="220899"/>
              </a:xfrm>
              <a:custGeom>
                <a:rect b="b" l="l" r="r" t="t"/>
                <a:pathLst>
                  <a:path extrusionOk="0" h="8408" w="15877">
                    <a:moveTo>
                      <a:pt x="5495" y="4363"/>
                    </a:moveTo>
                    <a:cubicBezTo>
                      <a:pt x="5182" y="4363"/>
                      <a:pt x="5182" y="4836"/>
                      <a:pt x="5495" y="4836"/>
                    </a:cubicBezTo>
                    <a:cubicBezTo>
                      <a:pt x="5502" y="4836"/>
                      <a:pt x="5508" y="4835"/>
                      <a:pt x="5515" y="4835"/>
                    </a:cubicBezTo>
                    <a:lnTo>
                      <a:pt x="6465" y="4835"/>
                    </a:lnTo>
                    <a:cubicBezTo>
                      <a:pt x="6472" y="4835"/>
                      <a:pt x="6479" y="4836"/>
                      <a:pt x="6485" y="4836"/>
                    </a:cubicBezTo>
                    <a:cubicBezTo>
                      <a:pt x="6798" y="4836"/>
                      <a:pt x="6798" y="4363"/>
                      <a:pt x="6485" y="4363"/>
                    </a:cubicBezTo>
                    <a:cubicBezTo>
                      <a:pt x="6479" y="4363"/>
                      <a:pt x="6472" y="4363"/>
                      <a:pt x="6465" y="4363"/>
                    </a:cubicBezTo>
                    <a:lnTo>
                      <a:pt x="5515" y="4363"/>
                    </a:lnTo>
                    <a:cubicBezTo>
                      <a:pt x="5508" y="4363"/>
                      <a:pt x="5502" y="4363"/>
                      <a:pt x="5495" y="4363"/>
                    </a:cubicBezTo>
                    <a:close/>
                    <a:moveTo>
                      <a:pt x="9310" y="4363"/>
                    </a:moveTo>
                    <a:cubicBezTo>
                      <a:pt x="8997" y="4363"/>
                      <a:pt x="8997" y="4836"/>
                      <a:pt x="9310" y="4836"/>
                    </a:cubicBezTo>
                    <a:cubicBezTo>
                      <a:pt x="9316" y="4836"/>
                      <a:pt x="9323" y="4835"/>
                      <a:pt x="9330" y="4835"/>
                    </a:cubicBezTo>
                    <a:lnTo>
                      <a:pt x="10280" y="4835"/>
                    </a:lnTo>
                    <a:cubicBezTo>
                      <a:pt x="10287" y="4835"/>
                      <a:pt x="10293" y="4836"/>
                      <a:pt x="10300" y="4836"/>
                    </a:cubicBezTo>
                    <a:cubicBezTo>
                      <a:pt x="10613" y="4836"/>
                      <a:pt x="10613" y="4363"/>
                      <a:pt x="10300" y="4363"/>
                    </a:cubicBezTo>
                    <a:cubicBezTo>
                      <a:pt x="10293" y="4363"/>
                      <a:pt x="10287" y="4363"/>
                      <a:pt x="10280" y="4363"/>
                    </a:cubicBezTo>
                    <a:lnTo>
                      <a:pt x="9330" y="4363"/>
                    </a:lnTo>
                    <a:cubicBezTo>
                      <a:pt x="9323" y="4363"/>
                      <a:pt x="9316" y="4363"/>
                      <a:pt x="9310" y="4363"/>
                    </a:cubicBezTo>
                    <a:close/>
                    <a:moveTo>
                      <a:pt x="13055" y="3642"/>
                    </a:moveTo>
                    <a:lnTo>
                      <a:pt x="13623" y="4405"/>
                    </a:lnTo>
                    <a:cubicBezTo>
                      <a:pt x="13714" y="4523"/>
                      <a:pt x="13859" y="4592"/>
                      <a:pt x="14005" y="4592"/>
                    </a:cubicBezTo>
                    <a:lnTo>
                      <a:pt x="14483" y="4592"/>
                    </a:lnTo>
                    <a:lnTo>
                      <a:pt x="14483" y="6139"/>
                    </a:lnTo>
                    <a:cubicBezTo>
                      <a:pt x="14483" y="6265"/>
                      <a:pt x="14384" y="6351"/>
                      <a:pt x="14277" y="6351"/>
                    </a:cubicBezTo>
                    <a:cubicBezTo>
                      <a:pt x="14237" y="6351"/>
                      <a:pt x="14195" y="6339"/>
                      <a:pt x="14157" y="6312"/>
                    </a:cubicBezTo>
                    <a:lnTo>
                      <a:pt x="14150" y="6312"/>
                    </a:lnTo>
                    <a:cubicBezTo>
                      <a:pt x="13676" y="5955"/>
                      <a:pt x="13128" y="5787"/>
                      <a:pt x="12588" y="5787"/>
                    </a:cubicBezTo>
                    <a:cubicBezTo>
                      <a:pt x="11558" y="5787"/>
                      <a:pt x="10555" y="6397"/>
                      <a:pt x="10141" y="7457"/>
                    </a:cubicBezTo>
                    <a:lnTo>
                      <a:pt x="8373" y="7457"/>
                    </a:lnTo>
                    <a:lnTo>
                      <a:pt x="8373" y="3642"/>
                    </a:lnTo>
                    <a:close/>
                    <a:moveTo>
                      <a:pt x="11216" y="1"/>
                    </a:moveTo>
                    <a:cubicBezTo>
                      <a:pt x="10946" y="340"/>
                      <a:pt x="10939" y="819"/>
                      <a:pt x="11203" y="1166"/>
                    </a:cubicBezTo>
                    <a:lnTo>
                      <a:pt x="12174" y="2470"/>
                    </a:lnTo>
                    <a:lnTo>
                      <a:pt x="10058" y="2470"/>
                    </a:lnTo>
                    <a:lnTo>
                      <a:pt x="8373" y="784"/>
                    </a:lnTo>
                    <a:lnTo>
                      <a:pt x="7415" y="784"/>
                    </a:lnTo>
                    <a:lnTo>
                      <a:pt x="7415" y="7457"/>
                    </a:lnTo>
                    <a:lnTo>
                      <a:pt x="4807" y="7457"/>
                    </a:lnTo>
                    <a:cubicBezTo>
                      <a:pt x="4391" y="6503"/>
                      <a:pt x="3507" y="6026"/>
                      <a:pt x="2623" y="6026"/>
                    </a:cubicBezTo>
                    <a:cubicBezTo>
                      <a:pt x="1740" y="6026"/>
                      <a:pt x="857" y="6503"/>
                      <a:pt x="445" y="7457"/>
                    </a:cubicBezTo>
                    <a:lnTo>
                      <a:pt x="1" y="7457"/>
                    </a:lnTo>
                    <a:cubicBezTo>
                      <a:pt x="1" y="7984"/>
                      <a:pt x="431" y="8407"/>
                      <a:pt x="958" y="8407"/>
                    </a:cubicBezTo>
                    <a:lnTo>
                      <a:pt x="14837" y="8407"/>
                    </a:lnTo>
                    <a:cubicBezTo>
                      <a:pt x="15364" y="8407"/>
                      <a:pt x="15787" y="7984"/>
                      <a:pt x="15787" y="7457"/>
                    </a:cubicBezTo>
                    <a:lnTo>
                      <a:pt x="15787" y="6985"/>
                    </a:lnTo>
                    <a:cubicBezTo>
                      <a:pt x="15787" y="6826"/>
                      <a:pt x="15725" y="6673"/>
                      <a:pt x="15614" y="6562"/>
                    </a:cubicBezTo>
                    <a:cubicBezTo>
                      <a:pt x="15496" y="6451"/>
                      <a:pt x="15434" y="6299"/>
                      <a:pt x="15441" y="6139"/>
                    </a:cubicBezTo>
                    <a:lnTo>
                      <a:pt x="15441" y="4918"/>
                    </a:lnTo>
                    <a:lnTo>
                      <a:pt x="15746" y="4245"/>
                    </a:lnTo>
                    <a:cubicBezTo>
                      <a:pt x="15876" y="3971"/>
                      <a:pt x="15681" y="3649"/>
                      <a:pt x="15374" y="3649"/>
                    </a:cubicBezTo>
                    <a:cubicBezTo>
                      <a:pt x="15371" y="3649"/>
                      <a:pt x="15368" y="3649"/>
                      <a:pt x="15364" y="3649"/>
                    </a:cubicBezTo>
                    <a:lnTo>
                      <a:pt x="14248" y="3649"/>
                    </a:lnTo>
                    <a:lnTo>
                      <a:pt x="11959" y="597"/>
                    </a:lnTo>
                    <a:cubicBezTo>
                      <a:pt x="11764" y="340"/>
                      <a:pt x="11508" y="132"/>
                      <a:pt x="112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5822964" y="4246657"/>
                <a:ext cx="100440" cy="75271"/>
              </a:xfrm>
              <a:custGeom>
                <a:rect b="b" l="l" r="r" t="t"/>
                <a:pathLst>
                  <a:path extrusionOk="0" h="2865" w="3823">
                    <a:moveTo>
                      <a:pt x="2213" y="0"/>
                    </a:moveTo>
                    <a:cubicBezTo>
                      <a:pt x="1880" y="0"/>
                      <a:pt x="1561" y="181"/>
                      <a:pt x="1395" y="479"/>
                    </a:cubicBezTo>
                    <a:lnTo>
                      <a:pt x="1" y="2865"/>
                    </a:lnTo>
                    <a:lnTo>
                      <a:pt x="3822" y="2865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5948336" y="4246657"/>
                <a:ext cx="109924" cy="75271"/>
              </a:xfrm>
              <a:custGeom>
                <a:rect b="b" l="l" r="r" t="t"/>
                <a:pathLst>
                  <a:path extrusionOk="0" h="2865" w="4184">
                    <a:moveTo>
                      <a:pt x="1" y="0"/>
                    </a:moveTo>
                    <a:lnTo>
                      <a:pt x="1" y="2865"/>
                    </a:lnTo>
                    <a:lnTo>
                      <a:pt x="3261" y="2865"/>
                    </a:lnTo>
                    <a:cubicBezTo>
                      <a:pt x="3843" y="2865"/>
                      <a:pt x="4183" y="2192"/>
                      <a:pt x="3829" y="1720"/>
                    </a:cubicBezTo>
                    <a:lnTo>
                      <a:pt x="2831" y="382"/>
                    </a:lnTo>
                    <a:cubicBezTo>
                      <a:pt x="2650" y="146"/>
                      <a:pt x="2366" y="0"/>
                      <a:pt x="20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4"/>
              <p:cNvSpPr/>
              <p:nvPr/>
            </p:nvSpPr>
            <p:spPr>
              <a:xfrm>
                <a:off x="5738787" y="4403057"/>
                <a:ext cx="102436" cy="87803"/>
              </a:xfrm>
              <a:custGeom>
                <a:rect b="b" l="l" r="r" t="t"/>
                <a:pathLst>
                  <a:path extrusionOk="0" h="3342" w="3899">
                    <a:moveTo>
                      <a:pt x="2217" y="1"/>
                    </a:moveTo>
                    <a:cubicBezTo>
                      <a:pt x="1806" y="1"/>
                      <a:pt x="1388" y="152"/>
                      <a:pt x="1047" y="491"/>
                    </a:cubicBezTo>
                    <a:cubicBezTo>
                      <a:pt x="0" y="1545"/>
                      <a:pt x="742" y="3342"/>
                      <a:pt x="2227" y="3342"/>
                    </a:cubicBezTo>
                    <a:cubicBezTo>
                      <a:pt x="3149" y="3335"/>
                      <a:pt x="3898" y="2593"/>
                      <a:pt x="3898" y="1670"/>
                    </a:cubicBezTo>
                    <a:cubicBezTo>
                      <a:pt x="3898" y="666"/>
                      <a:pt x="3075" y="1"/>
                      <a:pt x="2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4"/>
              <p:cNvSpPr/>
              <p:nvPr/>
            </p:nvSpPr>
            <p:spPr>
              <a:xfrm>
                <a:off x="5754445" y="4404108"/>
                <a:ext cx="98443" cy="86673"/>
              </a:xfrm>
              <a:custGeom>
                <a:rect b="b" l="l" r="r" t="t"/>
                <a:pathLst>
                  <a:path extrusionOk="0" h="3299" w="3747">
                    <a:moveTo>
                      <a:pt x="1977" y="0"/>
                    </a:moveTo>
                    <a:lnTo>
                      <a:pt x="1977" y="0"/>
                    </a:lnTo>
                    <a:cubicBezTo>
                      <a:pt x="1776" y="368"/>
                      <a:pt x="1839" y="832"/>
                      <a:pt x="2137" y="1131"/>
                    </a:cubicBezTo>
                    <a:lnTo>
                      <a:pt x="1131" y="2136"/>
                    </a:lnTo>
                    <a:cubicBezTo>
                      <a:pt x="949" y="1954"/>
                      <a:pt x="705" y="1860"/>
                      <a:pt x="459" y="1860"/>
                    </a:cubicBezTo>
                    <a:cubicBezTo>
                      <a:pt x="302" y="1860"/>
                      <a:pt x="144" y="1899"/>
                      <a:pt x="1" y="1977"/>
                    </a:cubicBezTo>
                    <a:cubicBezTo>
                      <a:pt x="174" y="2805"/>
                      <a:pt x="896" y="3299"/>
                      <a:pt x="1639" y="3299"/>
                    </a:cubicBezTo>
                    <a:cubicBezTo>
                      <a:pt x="2053" y="3299"/>
                      <a:pt x="2474" y="3145"/>
                      <a:pt x="2810" y="2809"/>
                    </a:cubicBezTo>
                    <a:cubicBezTo>
                      <a:pt x="3746" y="1873"/>
                      <a:pt x="3267" y="271"/>
                      <a:pt x="1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4"/>
              <p:cNvSpPr/>
              <p:nvPr/>
            </p:nvSpPr>
            <p:spPr>
              <a:xfrm>
                <a:off x="5772311" y="4428147"/>
                <a:ext cx="43744" cy="37648"/>
              </a:xfrm>
              <a:custGeom>
                <a:rect b="b" l="l" r="r" t="t"/>
                <a:pathLst>
                  <a:path extrusionOk="0" h="1433" w="1665">
                    <a:moveTo>
                      <a:pt x="951" y="1"/>
                    </a:moveTo>
                    <a:cubicBezTo>
                      <a:pt x="319" y="1"/>
                      <a:pt x="0" y="771"/>
                      <a:pt x="451" y="1221"/>
                    </a:cubicBezTo>
                    <a:cubicBezTo>
                      <a:pt x="595" y="1367"/>
                      <a:pt x="772" y="1433"/>
                      <a:pt x="947" y="1433"/>
                    </a:cubicBezTo>
                    <a:cubicBezTo>
                      <a:pt x="1313" y="1433"/>
                      <a:pt x="1665" y="1147"/>
                      <a:pt x="1665" y="715"/>
                    </a:cubicBezTo>
                    <a:cubicBezTo>
                      <a:pt x="1665" y="320"/>
                      <a:pt x="1346" y="1"/>
                      <a:pt x="9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4"/>
              <p:cNvSpPr/>
              <p:nvPr/>
            </p:nvSpPr>
            <p:spPr>
              <a:xfrm>
                <a:off x="6000277" y="4403057"/>
                <a:ext cx="102436" cy="87803"/>
              </a:xfrm>
              <a:custGeom>
                <a:rect b="b" l="l" r="r" t="t"/>
                <a:pathLst>
                  <a:path extrusionOk="0" h="3342" w="3899">
                    <a:moveTo>
                      <a:pt x="2219" y="1"/>
                    </a:moveTo>
                    <a:cubicBezTo>
                      <a:pt x="1810" y="1"/>
                      <a:pt x="1393" y="152"/>
                      <a:pt x="1055" y="491"/>
                    </a:cubicBezTo>
                    <a:cubicBezTo>
                      <a:pt x="0" y="1545"/>
                      <a:pt x="750" y="3342"/>
                      <a:pt x="2234" y="3342"/>
                    </a:cubicBezTo>
                    <a:cubicBezTo>
                      <a:pt x="3156" y="3335"/>
                      <a:pt x="3899" y="2593"/>
                      <a:pt x="3899" y="1670"/>
                    </a:cubicBezTo>
                    <a:cubicBezTo>
                      <a:pt x="3899" y="666"/>
                      <a:pt x="3076" y="1"/>
                      <a:pt x="2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4"/>
              <p:cNvSpPr/>
              <p:nvPr/>
            </p:nvSpPr>
            <p:spPr>
              <a:xfrm>
                <a:off x="6016119" y="4404108"/>
                <a:ext cx="98443" cy="86673"/>
              </a:xfrm>
              <a:custGeom>
                <a:rect b="b" l="l" r="r" t="t"/>
                <a:pathLst>
                  <a:path extrusionOk="0" h="3299" w="3747">
                    <a:moveTo>
                      <a:pt x="1971" y="0"/>
                    </a:moveTo>
                    <a:lnTo>
                      <a:pt x="1971" y="0"/>
                    </a:lnTo>
                    <a:cubicBezTo>
                      <a:pt x="1770" y="368"/>
                      <a:pt x="1839" y="832"/>
                      <a:pt x="2137" y="1131"/>
                    </a:cubicBezTo>
                    <a:lnTo>
                      <a:pt x="1125" y="2136"/>
                    </a:lnTo>
                    <a:cubicBezTo>
                      <a:pt x="943" y="1954"/>
                      <a:pt x="701" y="1860"/>
                      <a:pt x="457" y="1860"/>
                    </a:cubicBezTo>
                    <a:cubicBezTo>
                      <a:pt x="301" y="1860"/>
                      <a:pt x="144" y="1899"/>
                      <a:pt x="1" y="1977"/>
                    </a:cubicBezTo>
                    <a:cubicBezTo>
                      <a:pt x="175" y="2805"/>
                      <a:pt x="897" y="3299"/>
                      <a:pt x="1639" y="3299"/>
                    </a:cubicBezTo>
                    <a:cubicBezTo>
                      <a:pt x="2054" y="3299"/>
                      <a:pt x="2475" y="3145"/>
                      <a:pt x="2810" y="2809"/>
                    </a:cubicBezTo>
                    <a:cubicBezTo>
                      <a:pt x="3746" y="1873"/>
                      <a:pt x="3268" y="271"/>
                      <a:pt x="1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6033801" y="4428147"/>
                <a:ext cx="43954" cy="37648"/>
              </a:xfrm>
              <a:custGeom>
                <a:rect b="b" l="l" r="r" t="t"/>
                <a:pathLst>
                  <a:path extrusionOk="0" h="1433" w="1673">
                    <a:moveTo>
                      <a:pt x="958" y="1"/>
                    </a:moveTo>
                    <a:cubicBezTo>
                      <a:pt x="320" y="1"/>
                      <a:pt x="1" y="771"/>
                      <a:pt x="452" y="1221"/>
                    </a:cubicBezTo>
                    <a:cubicBezTo>
                      <a:pt x="597" y="1367"/>
                      <a:pt x="777" y="1433"/>
                      <a:pt x="952" y="1433"/>
                    </a:cubicBezTo>
                    <a:cubicBezTo>
                      <a:pt x="1320" y="1433"/>
                      <a:pt x="1672" y="1147"/>
                      <a:pt x="1672" y="715"/>
                    </a:cubicBezTo>
                    <a:cubicBezTo>
                      <a:pt x="1672" y="320"/>
                      <a:pt x="1353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4"/>
              <p:cNvSpPr/>
              <p:nvPr/>
            </p:nvSpPr>
            <p:spPr>
              <a:xfrm>
                <a:off x="5728567" y="4328469"/>
                <a:ext cx="39382" cy="49051"/>
              </a:xfrm>
              <a:custGeom>
                <a:rect b="b" l="l" r="r" t="t"/>
                <a:pathLst>
                  <a:path extrusionOk="0" h="1867" w="1499">
                    <a:moveTo>
                      <a:pt x="1499" y="1"/>
                    </a:moveTo>
                    <a:lnTo>
                      <a:pt x="1429" y="15"/>
                    </a:lnTo>
                    <a:cubicBezTo>
                      <a:pt x="590" y="230"/>
                      <a:pt x="1" y="993"/>
                      <a:pt x="1" y="1866"/>
                    </a:cubicBezTo>
                    <a:lnTo>
                      <a:pt x="549" y="1866"/>
                    </a:lnTo>
                    <a:cubicBezTo>
                      <a:pt x="1076" y="1866"/>
                      <a:pt x="1499" y="1436"/>
                      <a:pt x="1499" y="909"/>
                    </a:cubicBezTo>
                    <a:lnTo>
                      <a:pt x="14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4"/>
              <p:cNvSpPr/>
              <p:nvPr/>
            </p:nvSpPr>
            <p:spPr>
              <a:xfrm>
                <a:off x="6109071" y="4346886"/>
                <a:ext cx="28821" cy="24985"/>
              </a:xfrm>
              <a:custGeom>
                <a:rect b="b" l="l" r="r" t="t"/>
                <a:pathLst>
                  <a:path extrusionOk="0" h="951" w="1097">
                    <a:moveTo>
                      <a:pt x="0" y="0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319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5" name="Google Shape;605;p34"/>
          <p:cNvSpPr/>
          <p:nvPr/>
        </p:nvSpPr>
        <p:spPr>
          <a:xfrm>
            <a:off x="6255856" y="3094646"/>
            <a:ext cx="213900" cy="21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/>
          <p:nvPr/>
        </p:nvSpPr>
        <p:spPr>
          <a:xfrm flipH="1">
            <a:off x="6315744" y="3149381"/>
            <a:ext cx="89461" cy="104241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3546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4"/>
          <p:cNvSpPr/>
          <p:nvPr/>
        </p:nvSpPr>
        <p:spPr>
          <a:xfrm>
            <a:off x="5715530" y="3360991"/>
            <a:ext cx="213900" cy="21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4"/>
          <p:cNvSpPr/>
          <p:nvPr/>
        </p:nvSpPr>
        <p:spPr>
          <a:xfrm>
            <a:off x="5989521" y="3098550"/>
            <a:ext cx="206100" cy="206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34"/>
          <p:cNvGrpSpPr/>
          <p:nvPr/>
        </p:nvGrpSpPr>
        <p:grpSpPr>
          <a:xfrm>
            <a:off x="6032754" y="3144087"/>
            <a:ext cx="119573" cy="115134"/>
            <a:chOff x="3123351" y="1500275"/>
            <a:chExt cx="296781" cy="359232"/>
          </a:xfrm>
        </p:grpSpPr>
        <p:sp>
          <p:nvSpPr>
            <p:cNvPr id="610" name="Google Shape;610;p34"/>
            <p:cNvSpPr/>
            <p:nvPr/>
          </p:nvSpPr>
          <p:spPr>
            <a:xfrm>
              <a:off x="3123351" y="1562700"/>
              <a:ext cx="296781" cy="296545"/>
            </a:xfrm>
            <a:custGeom>
              <a:rect b="b" l="l" r="r" t="t"/>
              <a:pathLst>
                <a:path extrusionOk="0" h="11325" w="11334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8806"/>
                  </a:lnTo>
                  <a:lnTo>
                    <a:pt x="258" y="9073"/>
                  </a:lnTo>
                  <a:lnTo>
                    <a:pt x="1813" y="10676"/>
                  </a:lnTo>
                  <a:lnTo>
                    <a:pt x="2452" y="11325"/>
                  </a:lnTo>
                  <a:lnTo>
                    <a:pt x="11114" y="11325"/>
                  </a:lnTo>
                  <a:cubicBezTo>
                    <a:pt x="11238" y="11325"/>
                    <a:pt x="11334" y="11229"/>
                    <a:pt x="11334" y="11105"/>
                  </a:cubicBezTo>
                  <a:lnTo>
                    <a:pt x="11334" y="220"/>
                  </a:lnTo>
                  <a:cubicBezTo>
                    <a:pt x="11334" y="96"/>
                    <a:pt x="11229" y="1"/>
                    <a:pt x="11114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276979" y="1562465"/>
              <a:ext cx="99189" cy="33569"/>
            </a:xfrm>
            <a:custGeom>
              <a:rect b="b" l="l" r="r" t="t"/>
              <a:pathLst>
                <a:path extrusionOk="0" h="1282" w="3788">
                  <a:moveTo>
                    <a:pt x="0" y="0"/>
                  </a:moveTo>
                  <a:cubicBezTo>
                    <a:pt x="344" y="854"/>
                    <a:pt x="1119" y="1281"/>
                    <a:pt x="1894" y="1281"/>
                  </a:cubicBezTo>
                  <a:cubicBezTo>
                    <a:pt x="2669" y="1281"/>
                    <a:pt x="3444" y="854"/>
                    <a:pt x="3788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3130081" y="1800277"/>
              <a:ext cx="75963" cy="59230"/>
            </a:xfrm>
            <a:custGeom>
              <a:rect b="b" l="l" r="r" t="t"/>
              <a:pathLst>
                <a:path extrusionOk="0" h="2262" w="2901">
                  <a:moveTo>
                    <a:pt x="1" y="0"/>
                  </a:moveTo>
                  <a:lnTo>
                    <a:pt x="2195" y="2261"/>
                  </a:lnTo>
                  <a:lnTo>
                    <a:pt x="2901" y="2261"/>
                  </a:lnTo>
                  <a:lnTo>
                    <a:pt x="2901" y="172"/>
                  </a:lnTo>
                  <a:cubicBezTo>
                    <a:pt x="2901" y="77"/>
                    <a:pt x="2825" y="0"/>
                    <a:pt x="2729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3170799" y="1562465"/>
              <a:ext cx="249334" cy="296781"/>
            </a:xfrm>
            <a:custGeom>
              <a:rect b="b" l="l" r="r" t="t"/>
              <a:pathLst>
                <a:path extrusionOk="0" h="11334" w="9522">
                  <a:moveTo>
                    <a:pt x="8882" y="0"/>
                  </a:moveTo>
                  <a:lnTo>
                    <a:pt x="8882" y="10685"/>
                  </a:lnTo>
                  <a:lnTo>
                    <a:pt x="1" y="10685"/>
                  </a:lnTo>
                  <a:lnTo>
                    <a:pt x="640" y="11334"/>
                  </a:lnTo>
                  <a:lnTo>
                    <a:pt x="9302" y="11334"/>
                  </a:lnTo>
                  <a:cubicBezTo>
                    <a:pt x="9426" y="11334"/>
                    <a:pt x="9522" y="11238"/>
                    <a:pt x="9522" y="11114"/>
                  </a:cubicBezTo>
                  <a:lnTo>
                    <a:pt x="9522" y="229"/>
                  </a:lnTo>
                  <a:cubicBezTo>
                    <a:pt x="9522" y="105"/>
                    <a:pt x="9426" y="10"/>
                    <a:pt x="9302" y="0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3123351" y="1793285"/>
              <a:ext cx="64206" cy="66222"/>
            </a:xfrm>
            <a:custGeom>
              <a:rect b="b" l="l" r="r" t="t"/>
              <a:pathLst>
                <a:path extrusionOk="0" h="2529" w="2452">
                  <a:moveTo>
                    <a:pt x="0" y="0"/>
                  </a:moveTo>
                  <a:lnTo>
                    <a:pt x="2452" y="2528"/>
                  </a:lnTo>
                  <a:lnTo>
                    <a:pt x="2452" y="220"/>
                  </a:lnTo>
                  <a:cubicBezTo>
                    <a:pt x="2452" y="96"/>
                    <a:pt x="2347" y="0"/>
                    <a:pt x="2223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3251998" y="1787787"/>
              <a:ext cx="131658" cy="11024"/>
            </a:xfrm>
            <a:custGeom>
              <a:rect b="b" l="l" r="r" t="t"/>
              <a:pathLst>
                <a:path extrusionOk="0" h="421" w="5028">
                  <a:moveTo>
                    <a:pt x="258" y="0"/>
                  </a:moveTo>
                  <a:cubicBezTo>
                    <a:pt x="0" y="20"/>
                    <a:pt x="0" y="401"/>
                    <a:pt x="258" y="420"/>
                  </a:cubicBezTo>
                  <a:lnTo>
                    <a:pt x="4770" y="420"/>
                  </a:lnTo>
                  <a:cubicBezTo>
                    <a:pt x="5028" y="401"/>
                    <a:pt x="5028" y="20"/>
                    <a:pt x="4770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3259304" y="1537432"/>
              <a:ext cx="74234" cy="70516"/>
            </a:xfrm>
            <a:custGeom>
              <a:rect b="b" l="l" r="r" t="t"/>
              <a:pathLst>
                <a:path extrusionOk="0" h="2693" w="2835">
                  <a:moveTo>
                    <a:pt x="2549" y="0"/>
                  </a:moveTo>
                  <a:cubicBezTo>
                    <a:pt x="2507" y="0"/>
                    <a:pt x="2462" y="15"/>
                    <a:pt x="2421" y="50"/>
                  </a:cubicBezTo>
                  <a:lnTo>
                    <a:pt x="131" y="2340"/>
                  </a:lnTo>
                  <a:cubicBezTo>
                    <a:pt x="1" y="2461"/>
                    <a:pt x="90" y="2693"/>
                    <a:pt x="273" y="2693"/>
                  </a:cubicBezTo>
                  <a:cubicBezTo>
                    <a:pt x="277" y="2693"/>
                    <a:pt x="280" y="2693"/>
                    <a:pt x="284" y="2693"/>
                  </a:cubicBezTo>
                  <a:cubicBezTo>
                    <a:pt x="332" y="2693"/>
                    <a:pt x="389" y="2674"/>
                    <a:pt x="427" y="2635"/>
                  </a:cubicBezTo>
                  <a:lnTo>
                    <a:pt x="2707" y="346"/>
                  </a:lnTo>
                  <a:cubicBezTo>
                    <a:pt x="2834" y="196"/>
                    <a:pt x="2704" y="0"/>
                    <a:pt x="2549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283970" y="1500275"/>
              <a:ext cx="84944" cy="84944"/>
            </a:xfrm>
            <a:custGeom>
              <a:rect b="b" l="l" r="r" t="t"/>
              <a:pathLst>
                <a:path extrusionOk="0" h="3244" w="3244">
                  <a:moveTo>
                    <a:pt x="1622" y="0"/>
                  </a:moveTo>
                  <a:cubicBezTo>
                    <a:pt x="725" y="0"/>
                    <a:pt x="0" y="725"/>
                    <a:pt x="0" y="1622"/>
                  </a:cubicBezTo>
                  <a:cubicBezTo>
                    <a:pt x="0" y="2519"/>
                    <a:pt x="725" y="3244"/>
                    <a:pt x="1622" y="3244"/>
                  </a:cubicBezTo>
                  <a:cubicBezTo>
                    <a:pt x="2519" y="3244"/>
                    <a:pt x="3244" y="2519"/>
                    <a:pt x="3244" y="1622"/>
                  </a:cubicBezTo>
                  <a:cubicBezTo>
                    <a:pt x="3244" y="725"/>
                    <a:pt x="2519" y="0"/>
                    <a:pt x="1622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3185803" y="1633662"/>
              <a:ext cx="171878" cy="19743"/>
            </a:xfrm>
            <a:custGeom>
              <a:rect b="b" l="l" r="r" t="t"/>
              <a:pathLst>
                <a:path extrusionOk="0" h="754" w="6564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525"/>
                  </a:lnTo>
                  <a:cubicBezTo>
                    <a:pt x="0" y="649"/>
                    <a:pt x="96" y="754"/>
                    <a:pt x="220" y="754"/>
                  </a:cubicBezTo>
                  <a:lnTo>
                    <a:pt x="6344" y="754"/>
                  </a:lnTo>
                  <a:cubicBezTo>
                    <a:pt x="6468" y="744"/>
                    <a:pt x="6564" y="649"/>
                    <a:pt x="6564" y="525"/>
                  </a:cubicBezTo>
                  <a:lnTo>
                    <a:pt x="6564" y="220"/>
                  </a:lnTo>
                  <a:cubicBezTo>
                    <a:pt x="6564" y="96"/>
                    <a:pt x="6468" y="0"/>
                    <a:pt x="6344" y="0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3179047" y="1674851"/>
              <a:ext cx="186463" cy="10814"/>
            </a:xfrm>
            <a:custGeom>
              <a:rect b="b" l="l" r="r" t="t"/>
              <a:pathLst>
                <a:path extrusionOk="0" h="413" w="7121">
                  <a:moveTo>
                    <a:pt x="6849" y="0"/>
                  </a:moveTo>
                  <a:cubicBezTo>
                    <a:pt x="6840" y="0"/>
                    <a:pt x="6831" y="1"/>
                    <a:pt x="6822" y="1"/>
                  </a:cubicBezTo>
                  <a:lnTo>
                    <a:pt x="258" y="1"/>
                  </a:lnTo>
                  <a:cubicBezTo>
                    <a:pt x="1" y="20"/>
                    <a:pt x="1" y="393"/>
                    <a:pt x="258" y="412"/>
                  </a:cubicBezTo>
                  <a:lnTo>
                    <a:pt x="6822" y="412"/>
                  </a:lnTo>
                  <a:cubicBezTo>
                    <a:pt x="6828" y="412"/>
                    <a:pt x="6834" y="412"/>
                    <a:pt x="6840" y="412"/>
                  </a:cubicBezTo>
                  <a:cubicBezTo>
                    <a:pt x="7118" y="412"/>
                    <a:pt x="7121" y="0"/>
                    <a:pt x="6849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3179047" y="1701847"/>
              <a:ext cx="185390" cy="10762"/>
            </a:xfrm>
            <a:custGeom>
              <a:rect b="b" l="l" r="r" t="t"/>
              <a:pathLst>
                <a:path extrusionOk="0" h="411" w="7080">
                  <a:moveTo>
                    <a:pt x="258" y="1"/>
                  </a:moveTo>
                  <a:cubicBezTo>
                    <a:pt x="1" y="20"/>
                    <a:pt x="1" y="392"/>
                    <a:pt x="258" y="411"/>
                  </a:cubicBezTo>
                  <a:lnTo>
                    <a:pt x="6822" y="411"/>
                  </a:lnTo>
                  <a:cubicBezTo>
                    <a:pt x="7079" y="392"/>
                    <a:pt x="7079" y="20"/>
                    <a:pt x="6822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34"/>
          <p:cNvSpPr/>
          <p:nvPr/>
        </p:nvSpPr>
        <p:spPr>
          <a:xfrm>
            <a:off x="5985678" y="3358953"/>
            <a:ext cx="213900" cy="21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" name="Google Shape;622;p34"/>
          <p:cNvGrpSpPr/>
          <p:nvPr/>
        </p:nvGrpSpPr>
        <p:grpSpPr>
          <a:xfrm>
            <a:off x="6017706" y="3406193"/>
            <a:ext cx="150257" cy="119502"/>
            <a:chOff x="1751901" y="1502716"/>
            <a:chExt cx="362677" cy="362677"/>
          </a:xfrm>
        </p:grpSpPr>
        <p:sp>
          <p:nvSpPr>
            <p:cNvPr id="623" name="Google Shape;623;p34"/>
            <p:cNvSpPr/>
            <p:nvPr/>
          </p:nvSpPr>
          <p:spPr>
            <a:xfrm>
              <a:off x="1751901" y="1502716"/>
              <a:ext cx="362677" cy="362677"/>
            </a:xfrm>
            <a:custGeom>
              <a:rect b="b" l="l" r="r" t="t"/>
              <a:pathLst>
                <a:path extrusionOk="0" h="13811" w="13811">
                  <a:moveTo>
                    <a:pt x="6901" y="0"/>
                  </a:moveTo>
                  <a:cubicBezTo>
                    <a:pt x="3092" y="0"/>
                    <a:pt x="0" y="3091"/>
                    <a:pt x="0" y="6900"/>
                  </a:cubicBezTo>
                  <a:cubicBezTo>
                    <a:pt x="0" y="10719"/>
                    <a:pt x="3092" y="13810"/>
                    <a:pt x="6901" y="13810"/>
                  </a:cubicBezTo>
                  <a:cubicBezTo>
                    <a:pt x="10719" y="13810"/>
                    <a:pt x="13810" y="10719"/>
                    <a:pt x="13810" y="6900"/>
                  </a:cubicBezTo>
                  <a:cubicBezTo>
                    <a:pt x="13810" y="3091"/>
                    <a:pt x="10719" y="0"/>
                    <a:pt x="6901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1779027" y="1529843"/>
              <a:ext cx="308397" cy="308397"/>
            </a:xfrm>
            <a:custGeom>
              <a:rect b="b" l="l" r="r" t="t"/>
              <a:pathLst>
                <a:path extrusionOk="0" h="11744" w="11744">
                  <a:moveTo>
                    <a:pt x="5868" y="1"/>
                  </a:moveTo>
                  <a:cubicBezTo>
                    <a:pt x="2633" y="1"/>
                    <a:pt x="1" y="2633"/>
                    <a:pt x="1" y="5867"/>
                  </a:cubicBezTo>
                  <a:cubicBezTo>
                    <a:pt x="1" y="9112"/>
                    <a:pt x="2633" y="11744"/>
                    <a:pt x="5868" y="11744"/>
                  </a:cubicBezTo>
                  <a:cubicBezTo>
                    <a:pt x="9112" y="11744"/>
                    <a:pt x="11744" y="9112"/>
                    <a:pt x="11744" y="5867"/>
                  </a:cubicBezTo>
                  <a:cubicBezTo>
                    <a:pt x="11744" y="2633"/>
                    <a:pt x="9112" y="1"/>
                    <a:pt x="5868" y="1"/>
                  </a:cubicBezTo>
                  <a:close/>
                </a:path>
              </a:pathLst>
            </a:custGeom>
            <a:solidFill>
              <a:srgbClr val="F0F3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1927816" y="1551035"/>
              <a:ext cx="10845" cy="138416"/>
            </a:xfrm>
            <a:custGeom>
              <a:rect b="b" l="l" r="r" t="t"/>
              <a:pathLst>
                <a:path extrusionOk="0" h="5271" w="413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5060"/>
                  </a:lnTo>
                  <a:cubicBezTo>
                    <a:pt x="1" y="5175"/>
                    <a:pt x="87" y="5271"/>
                    <a:pt x="202" y="5271"/>
                  </a:cubicBezTo>
                  <a:cubicBezTo>
                    <a:pt x="316" y="5271"/>
                    <a:pt x="412" y="5175"/>
                    <a:pt x="412" y="5060"/>
                  </a:cubicBezTo>
                  <a:lnTo>
                    <a:pt x="412" y="208"/>
                  </a:lnTo>
                  <a:cubicBezTo>
                    <a:pt x="412" y="70"/>
                    <a:pt x="309" y="0"/>
                    <a:pt x="20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1925821" y="1678632"/>
              <a:ext cx="142014" cy="10819"/>
            </a:xfrm>
            <a:custGeom>
              <a:rect b="b" l="l" r="r" t="t"/>
              <a:pathLst>
                <a:path extrusionOk="0" h="412" w="5408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130" y="412"/>
                  </a:lnTo>
                  <a:cubicBezTo>
                    <a:pt x="5407" y="412"/>
                    <a:pt x="5407" y="0"/>
                    <a:pt x="513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1816999" y="1567789"/>
              <a:ext cx="288020" cy="270215"/>
            </a:xfrm>
            <a:custGeom>
              <a:rect b="b" l="l" r="r" t="t"/>
              <a:pathLst>
                <a:path extrusionOk="0" h="10290" w="10968">
                  <a:moveTo>
                    <a:pt x="8278" y="1"/>
                  </a:moveTo>
                  <a:lnTo>
                    <a:pt x="8278" y="1"/>
                  </a:lnTo>
                  <a:cubicBezTo>
                    <a:pt x="10317" y="2327"/>
                    <a:pt x="10192" y="5829"/>
                    <a:pt x="8010" y="8011"/>
                  </a:cubicBezTo>
                  <a:cubicBezTo>
                    <a:pt x="6869" y="9153"/>
                    <a:pt x="5365" y="9731"/>
                    <a:pt x="3858" y="9731"/>
                  </a:cubicBezTo>
                  <a:cubicBezTo>
                    <a:pt x="2485" y="9731"/>
                    <a:pt x="1109" y="9251"/>
                    <a:pt x="0" y="8279"/>
                  </a:cubicBezTo>
                  <a:lnTo>
                    <a:pt x="0" y="8279"/>
                  </a:lnTo>
                  <a:cubicBezTo>
                    <a:pt x="1167" y="9616"/>
                    <a:pt x="2795" y="10290"/>
                    <a:pt x="4426" y="10290"/>
                  </a:cubicBezTo>
                  <a:cubicBezTo>
                    <a:pt x="5924" y="10290"/>
                    <a:pt x="7425" y="9721"/>
                    <a:pt x="8575" y="8576"/>
                  </a:cubicBezTo>
                  <a:cubicBezTo>
                    <a:pt x="10968" y="6174"/>
                    <a:pt x="10843" y="2240"/>
                    <a:pt x="8278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1798644" y="1678632"/>
              <a:ext cx="22400" cy="10819"/>
            </a:xfrm>
            <a:custGeom>
              <a:rect b="b" l="l" r="r" t="t"/>
              <a:pathLst>
                <a:path extrusionOk="0" h="412" w="853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75" y="412"/>
                  </a:lnTo>
                  <a:cubicBezTo>
                    <a:pt x="852" y="412"/>
                    <a:pt x="852" y="0"/>
                    <a:pt x="57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1927816" y="1798063"/>
              <a:ext cx="10845" cy="18828"/>
            </a:xfrm>
            <a:custGeom>
              <a:rect b="b" l="l" r="r" t="t"/>
              <a:pathLst>
                <a:path extrusionOk="0" h="717" w="413">
                  <a:moveTo>
                    <a:pt x="206" y="1"/>
                  </a:moveTo>
                  <a:cubicBezTo>
                    <a:pt x="103" y="1"/>
                    <a:pt x="1" y="70"/>
                    <a:pt x="1" y="209"/>
                  </a:cubicBezTo>
                  <a:lnTo>
                    <a:pt x="1" y="506"/>
                  </a:lnTo>
                  <a:cubicBezTo>
                    <a:pt x="1" y="620"/>
                    <a:pt x="87" y="716"/>
                    <a:pt x="202" y="716"/>
                  </a:cubicBezTo>
                  <a:cubicBezTo>
                    <a:pt x="316" y="716"/>
                    <a:pt x="412" y="620"/>
                    <a:pt x="412" y="506"/>
                  </a:cubicBezTo>
                  <a:lnTo>
                    <a:pt x="412" y="209"/>
                  </a:lnTo>
                  <a:cubicBezTo>
                    <a:pt x="412" y="70"/>
                    <a:pt x="309" y="1"/>
                    <a:pt x="206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1835486" y="1588508"/>
              <a:ext cx="20667" cy="16518"/>
            </a:xfrm>
            <a:custGeom>
              <a:rect b="b" l="l" r="r" t="t"/>
              <a:pathLst>
                <a:path extrusionOk="0" h="629" w="787">
                  <a:moveTo>
                    <a:pt x="293" y="1"/>
                  </a:moveTo>
                  <a:cubicBezTo>
                    <a:pt x="136" y="1"/>
                    <a:pt x="1" y="204"/>
                    <a:pt x="148" y="351"/>
                  </a:cubicBezTo>
                  <a:lnTo>
                    <a:pt x="358" y="571"/>
                  </a:lnTo>
                  <a:cubicBezTo>
                    <a:pt x="397" y="609"/>
                    <a:pt x="445" y="628"/>
                    <a:pt x="502" y="628"/>
                  </a:cubicBezTo>
                  <a:cubicBezTo>
                    <a:pt x="506" y="629"/>
                    <a:pt x="509" y="629"/>
                    <a:pt x="513" y="629"/>
                  </a:cubicBezTo>
                  <a:cubicBezTo>
                    <a:pt x="697" y="629"/>
                    <a:pt x="786" y="396"/>
                    <a:pt x="645" y="274"/>
                  </a:cubicBezTo>
                  <a:lnTo>
                    <a:pt x="435" y="64"/>
                  </a:lnTo>
                  <a:cubicBezTo>
                    <a:pt x="390" y="19"/>
                    <a:pt x="341" y="1"/>
                    <a:pt x="29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2009958" y="1763189"/>
              <a:ext cx="20667" cy="16491"/>
            </a:xfrm>
            <a:custGeom>
              <a:rect b="b" l="l" r="r" t="t"/>
              <a:pathLst>
                <a:path extrusionOk="0" h="628" w="787">
                  <a:moveTo>
                    <a:pt x="332" y="1"/>
                  </a:moveTo>
                  <a:cubicBezTo>
                    <a:pt x="177" y="1"/>
                    <a:pt x="1" y="236"/>
                    <a:pt x="146" y="350"/>
                  </a:cubicBezTo>
                  <a:lnTo>
                    <a:pt x="356" y="561"/>
                  </a:lnTo>
                  <a:cubicBezTo>
                    <a:pt x="394" y="599"/>
                    <a:pt x="452" y="618"/>
                    <a:pt x="509" y="628"/>
                  </a:cubicBezTo>
                  <a:cubicBezTo>
                    <a:pt x="701" y="628"/>
                    <a:pt x="787" y="398"/>
                    <a:pt x="653" y="264"/>
                  </a:cubicBezTo>
                  <a:lnTo>
                    <a:pt x="442" y="53"/>
                  </a:lnTo>
                  <a:cubicBezTo>
                    <a:pt x="411" y="16"/>
                    <a:pt x="372" y="1"/>
                    <a:pt x="33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2010247" y="1588193"/>
              <a:ext cx="21113" cy="16833"/>
            </a:xfrm>
            <a:custGeom>
              <a:rect b="b" l="l" r="r" t="t"/>
              <a:pathLst>
                <a:path extrusionOk="0" h="641" w="804">
                  <a:moveTo>
                    <a:pt x="493" y="0"/>
                  </a:moveTo>
                  <a:cubicBezTo>
                    <a:pt x="444" y="0"/>
                    <a:pt x="392" y="20"/>
                    <a:pt x="345" y="66"/>
                  </a:cubicBezTo>
                  <a:lnTo>
                    <a:pt x="135" y="277"/>
                  </a:lnTo>
                  <a:cubicBezTo>
                    <a:pt x="1" y="411"/>
                    <a:pt x="96" y="640"/>
                    <a:pt x="288" y="640"/>
                  </a:cubicBezTo>
                  <a:cubicBezTo>
                    <a:pt x="336" y="640"/>
                    <a:pt x="393" y="612"/>
                    <a:pt x="431" y="583"/>
                  </a:cubicBezTo>
                  <a:lnTo>
                    <a:pt x="642" y="363"/>
                  </a:lnTo>
                  <a:cubicBezTo>
                    <a:pt x="804" y="216"/>
                    <a:pt x="660" y="0"/>
                    <a:pt x="493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1835591" y="1762927"/>
              <a:ext cx="20719" cy="16754"/>
            </a:xfrm>
            <a:custGeom>
              <a:rect b="b" l="l" r="r" t="t"/>
              <a:pathLst>
                <a:path extrusionOk="0" h="638" w="789">
                  <a:moveTo>
                    <a:pt x="496" y="0"/>
                  </a:moveTo>
                  <a:cubicBezTo>
                    <a:pt x="448" y="0"/>
                    <a:pt x="399" y="19"/>
                    <a:pt x="354" y="63"/>
                  </a:cubicBezTo>
                  <a:lnTo>
                    <a:pt x="144" y="274"/>
                  </a:lnTo>
                  <a:cubicBezTo>
                    <a:pt x="0" y="408"/>
                    <a:pt x="96" y="638"/>
                    <a:pt x="287" y="638"/>
                  </a:cubicBezTo>
                  <a:cubicBezTo>
                    <a:pt x="345" y="628"/>
                    <a:pt x="393" y="609"/>
                    <a:pt x="431" y="571"/>
                  </a:cubicBezTo>
                  <a:lnTo>
                    <a:pt x="641" y="360"/>
                  </a:lnTo>
                  <a:cubicBezTo>
                    <a:pt x="789" y="206"/>
                    <a:pt x="653" y="0"/>
                    <a:pt x="49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1808018" y="1628581"/>
              <a:ext cx="22820" cy="14128"/>
            </a:xfrm>
            <a:custGeom>
              <a:rect b="b" l="l" r="r" t="t"/>
              <a:pathLst>
                <a:path extrusionOk="0" h="538" w="869">
                  <a:moveTo>
                    <a:pt x="291" y="0"/>
                  </a:moveTo>
                  <a:cubicBezTo>
                    <a:pt x="97" y="0"/>
                    <a:pt x="0" y="312"/>
                    <a:pt x="218" y="404"/>
                  </a:cubicBezTo>
                  <a:lnTo>
                    <a:pt x="495" y="519"/>
                  </a:lnTo>
                  <a:cubicBezTo>
                    <a:pt x="524" y="538"/>
                    <a:pt x="553" y="538"/>
                    <a:pt x="581" y="538"/>
                  </a:cubicBezTo>
                  <a:cubicBezTo>
                    <a:pt x="811" y="538"/>
                    <a:pt x="868" y="222"/>
                    <a:pt x="658" y="136"/>
                  </a:cubicBezTo>
                  <a:lnTo>
                    <a:pt x="380" y="21"/>
                  </a:lnTo>
                  <a:cubicBezTo>
                    <a:pt x="349" y="7"/>
                    <a:pt x="319" y="0"/>
                    <a:pt x="29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2035194" y="1725139"/>
              <a:ext cx="23004" cy="14102"/>
            </a:xfrm>
            <a:custGeom>
              <a:rect b="b" l="l" r="r" t="t"/>
              <a:pathLst>
                <a:path extrusionOk="0" h="537" w="876">
                  <a:moveTo>
                    <a:pt x="303" y="1"/>
                  </a:moveTo>
                  <a:cubicBezTo>
                    <a:pt x="99" y="1"/>
                    <a:pt x="0" y="309"/>
                    <a:pt x="228" y="402"/>
                  </a:cubicBezTo>
                  <a:lnTo>
                    <a:pt x="496" y="526"/>
                  </a:lnTo>
                  <a:cubicBezTo>
                    <a:pt x="524" y="536"/>
                    <a:pt x="553" y="536"/>
                    <a:pt x="582" y="536"/>
                  </a:cubicBezTo>
                  <a:cubicBezTo>
                    <a:pt x="585" y="536"/>
                    <a:pt x="589" y="536"/>
                    <a:pt x="592" y="536"/>
                  </a:cubicBezTo>
                  <a:cubicBezTo>
                    <a:pt x="814" y="536"/>
                    <a:pt x="875" y="228"/>
                    <a:pt x="658" y="144"/>
                  </a:cubicBezTo>
                  <a:lnTo>
                    <a:pt x="390" y="19"/>
                  </a:lnTo>
                  <a:cubicBezTo>
                    <a:pt x="360" y="7"/>
                    <a:pt x="330" y="1"/>
                    <a:pt x="30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1973299" y="1561276"/>
              <a:ext cx="16649" cy="18119"/>
            </a:xfrm>
            <a:custGeom>
              <a:rect b="b" l="l" r="r" t="t"/>
              <a:pathLst>
                <a:path extrusionOk="0" h="690" w="634">
                  <a:moveTo>
                    <a:pt x="363" y="1"/>
                  </a:moveTo>
                  <a:cubicBezTo>
                    <a:pt x="291" y="1"/>
                    <a:pt x="220" y="37"/>
                    <a:pt x="183" y="125"/>
                  </a:cubicBezTo>
                  <a:lnTo>
                    <a:pt x="58" y="402"/>
                  </a:lnTo>
                  <a:cubicBezTo>
                    <a:pt x="1" y="536"/>
                    <a:pt x="106" y="689"/>
                    <a:pt x="250" y="689"/>
                  </a:cubicBezTo>
                  <a:cubicBezTo>
                    <a:pt x="336" y="689"/>
                    <a:pt x="412" y="641"/>
                    <a:pt x="451" y="565"/>
                  </a:cubicBezTo>
                  <a:lnTo>
                    <a:pt x="565" y="287"/>
                  </a:lnTo>
                  <a:cubicBezTo>
                    <a:pt x="634" y="126"/>
                    <a:pt x="497" y="1"/>
                    <a:pt x="36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1876557" y="1788557"/>
              <a:ext cx="16623" cy="18277"/>
            </a:xfrm>
            <a:custGeom>
              <a:rect b="b" l="l" r="r" t="t"/>
              <a:pathLst>
                <a:path extrusionOk="0" h="696" w="633">
                  <a:moveTo>
                    <a:pt x="365" y="0"/>
                  </a:moveTo>
                  <a:cubicBezTo>
                    <a:pt x="292" y="0"/>
                    <a:pt x="220" y="39"/>
                    <a:pt x="182" y="131"/>
                  </a:cubicBezTo>
                  <a:lnTo>
                    <a:pt x="58" y="399"/>
                  </a:lnTo>
                  <a:cubicBezTo>
                    <a:pt x="0" y="542"/>
                    <a:pt x="106" y="695"/>
                    <a:pt x="259" y="695"/>
                  </a:cubicBezTo>
                  <a:cubicBezTo>
                    <a:pt x="335" y="695"/>
                    <a:pt x="412" y="638"/>
                    <a:pt x="450" y="561"/>
                  </a:cubicBezTo>
                  <a:lnTo>
                    <a:pt x="565" y="293"/>
                  </a:lnTo>
                  <a:cubicBezTo>
                    <a:pt x="633" y="127"/>
                    <a:pt x="498" y="0"/>
                    <a:pt x="3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1878710" y="1560541"/>
              <a:ext cx="15966" cy="18093"/>
            </a:xfrm>
            <a:custGeom>
              <a:rect b="b" l="l" r="r" t="t"/>
              <a:pathLst>
                <a:path extrusionOk="0" h="689" w="608">
                  <a:moveTo>
                    <a:pt x="266" y="0"/>
                  </a:moveTo>
                  <a:cubicBezTo>
                    <a:pt x="134" y="0"/>
                    <a:pt x="1" y="122"/>
                    <a:pt x="62" y="287"/>
                  </a:cubicBezTo>
                  <a:lnTo>
                    <a:pt x="177" y="564"/>
                  </a:lnTo>
                  <a:cubicBezTo>
                    <a:pt x="215" y="641"/>
                    <a:pt x="291" y="688"/>
                    <a:pt x="368" y="688"/>
                  </a:cubicBezTo>
                  <a:cubicBezTo>
                    <a:pt x="512" y="679"/>
                    <a:pt x="607" y="545"/>
                    <a:pt x="569" y="411"/>
                  </a:cubicBezTo>
                  <a:lnTo>
                    <a:pt x="454" y="133"/>
                  </a:lnTo>
                  <a:cubicBezTo>
                    <a:pt x="416" y="40"/>
                    <a:pt x="341" y="0"/>
                    <a:pt x="26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1971014" y="1789292"/>
              <a:ext cx="16386" cy="18277"/>
            </a:xfrm>
            <a:custGeom>
              <a:rect b="b" l="l" r="r" t="t"/>
              <a:pathLst>
                <a:path extrusionOk="0" h="696" w="624">
                  <a:moveTo>
                    <a:pt x="272" y="1"/>
                  </a:moveTo>
                  <a:cubicBezTo>
                    <a:pt x="140" y="1"/>
                    <a:pt x="1" y="128"/>
                    <a:pt x="69" y="294"/>
                  </a:cubicBezTo>
                  <a:lnTo>
                    <a:pt x="184" y="572"/>
                  </a:lnTo>
                  <a:cubicBezTo>
                    <a:pt x="212" y="648"/>
                    <a:pt x="289" y="696"/>
                    <a:pt x="375" y="696"/>
                  </a:cubicBezTo>
                  <a:cubicBezTo>
                    <a:pt x="518" y="696"/>
                    <a:pt x="624" y="552"/>
                    <a:pt x="566" y="409"/>
                  </a:cubicBezTo>
                  <a:lnTo>
                    <a:pt x="451" y="131"/>
                  </a:lnTo>
                  <a:cubicBezTo>
                    <a:pt x="417" y="39"/>
                    <a:pt x="346" y="1"/>
                    <a:pt x="27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2036375" y="1630734"/>
              <a:ext cx="22951" cy="13997"/>
            </a:xfrm>
            <a:custGeom>
              <a:rect b="b" l="l" r="r" t="t"/>
              <a:pathLst>
                <a:path extrusionOk="0" h="533" w="874">
                  <a:moveTo>
                    <a:pt x="570" y="0"/>
                  </a:moveTo>
                  <a:cubicBezTo>
                    <a:pt x="544" y="0"/>
                    <a:pt x="517" y="5"/>
                    <a:pt x="489" y="16"/>
                  </a:cubicBezTo>
                  <a:lnTo>
                    <a:pt x="212" y="131"/>
                  </a:lnTo>
                  <a:cubicBezTo>
                    <a:pt x="1" y="217"/>
                    <a:pt x="58" y="532"/>
                    <a:pt x="288" y="532"/>
                  </a:cubicBezTo>
                  <a:cubicBezTo>
                    <a:pt x="317" y="532"/>
                    <a:pt x="345" y="532"/>
                    <a:pt x="374" y="523"/>
                  </a:cubicBezTo>
                  <a:lnTo>
                    <a:pt x="652" y="408"/>
                  </a:lnTo>
                  <a:cubicBezTo>
                    <a:pt x="873" y="314"/>
                    <a:pt x="776" y="0"/>
                    <a:pt x="570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1807441" y="1723143"/>
              <a:ext cx="22846" cy="14075"/>
            </a:xfrm>
            <a:custGeom>
              <a:rect b="b" l="l" r="r" t="t"/>
              <a:pathLst>
                <a:path extrusionOk="0" h="536" w="870">
                  <a:moveTo>
                    <a:pt x="574" y="1"/>
                  </a:moveTo>
                  <a:cubicBezTo>
                    <a:pt x="547" y="1"/>
                    <a:pt x="519" y="6"/>
                    <a:pt x="488" y="19"/>
                  </a:cubicBezTo>
                  <a:lnTo>
                    <a:pt x="211" y="133"/>
                  </a:lnTo>
                  <a:cubicBezTo>
                    <a:pt x="0" y="220"/>
                    <a:pt x="58" y="535"/>
                    <a:pt x="288" y="535"/>
                  </a:cubicBezTo>
                  <a:cubicBezTo>
                    <a:pt x="316" y="535"/>
                    <a:pt x="345" y="526"/>
                    <a:pt x="364" y="516"/>
                  </a:cubicBezTo>
                  <a:lnTo>
                    <a:pt x="642" y="401"/>
                  </a:lnTo>
                  <a:cubicBezTo>
                    <a:pt x="870" y="317"/>
                    <a:pt x="777" y="1"/>
                    <a:pt x="57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34"/>
          <p:cNvGrpSpPr/>
          <p:nvPr/>
        </p:nvGrpSpPr>
        <p:grpSpPr>
          <a:xfrm>
            <a:off x="5747183" y="3407680"/>
            <a:ext cx="150228" cy="121198"/>
            <a:chOff x="7541469" y="3793455"/>
            <a:chExt cx="407897" cy="328985"/>
          </a:xfrm>
        </p:grpSpPr>
        <p:sp>
          <p:nvSpPr>
            <p:cNvPr id="643" name="Google Shape;643;p34"/>
            <p:cNvSpPr/>
            <p:nvPr/>
          </p:nvSpPr>
          <p:spPr>
            <a:xfrm>
              <a:off x="7541469" y="3819820"/>
              <a:ext cx="407897" cy="302620"/>
            </a:xfrm>
            <a:custGeom>
              <a:rect b="b" l="l" r="r" t="t"/>
              <a:pathLst>
                <a:path extrusionOk="0" h="11524" w="15533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0768"/>
                  </a:lnTo>
                  <a:cubicBezTo>
                    <a:pt x="0" y="11179"/>
                    <a:pt x="335" y="11514"/>
                    <a:pt x="747" y="11524"/>
                  </a:cubicBezTo>
                  <a:lnTo>
                    <a:pt x="14777" y="11524"/>
                  </a:lnTo>
                  <a:cubicBezTo>
                    <a:pt x="15198" y="11524"/>
                    <a:pt x="15533" y="11179"/>
                    <a:pt x="15533" y="10768"/>
                  </a:cubicBez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7541469" y="3819820"/>
              <a:ext cx="407897" cy="39495"/>
            </a:xfrm>
            <a:custGeom>
              <a:rect b="b" l="l" r="r" t="t"/>
              <a:pathLst>
                <a:path extrusionOk="0" h="1504" w="15533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504"/>
                  </a:lnTo>
                  <a:lnTo>
                    <a:pt x="15533" y="1504"/>
                  </a:ln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7567860" y="3819846"/>
              <a:ext cx="52546" cy="26155"/>
            </a:xfrm>
            <a:custGeom>
              <a:rect b="b" l="l" r="r" t="t"/>
              <a:pathLst>
                <a:path extrusionOk="0" h="996" w="2001">
                  <a:moveTo>
                    <a:pt x="0" y="0"/>
                  </a:moveTo>
                  <a:lnTo>
                    <a:pt x="0" y="249"/>
                  </a:lnTo>
                  <a:cubicBezTo>
                    <a:pt x="0" y="660"/>
                    <a:pt x="335" y="995"/>
                    <a:pt x="747" y="995"/>
                  </a:cubicBezTo>
                  <a:lnTo>
                    <a:pt x="1254" y="995"/>
                  </a:lnTo>
                  <a:cubicBezTo>
                    <a:pt x="1665" y="995"/>
                    <a:pt x="2000" y="660"/>
                    <a:pt x="2000" y="249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7870428" y="3819846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1" y="0"/>
                  </a:moveTo>
                  <a:lnTo>
                    <a:pt x="1" y="249"/>
                  </a:lnTo>
                  <a:cubicBezTo>
                    <a:pt x="1" y="660"/>
                    <a:pt x="336" y="995"/>
                    <a:pt x="747" y="995"/>
                  </a:cubicBezTo>
                  <a:lnTo>
                    <a:pt x="1255" y="995"/>
                  </a:lnTo>
                  <a:cubicBezTo>
                    <a:pt x="1666" y="995"/>
                    <a:pt x="2001" y="660"/>
                    <a:pt x="2001" y="249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7580912" y="3793455"/>
              <a:ext cx="26418" cy="39469"/>
            </a:xfrm>
            <a:custGeom>
              <a:rect b="b" l="l" r="r" t="t"/>
              <a:pathLst>
                <a:path extrusionOk="0" h="1503" w="1006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6" y="1503"/>
                    <a:pt x="250" y="1503"/>
                  </a:cubicBezTo>
                  <a:lnTo>
                    <a:pt x="757" y="1503"/>
                  </a:lnTo>
                  <a:cubicBezTo>
                    <a:pt x="891" y="1503"/>
                    <a:pt x="1006" y="1388"/>
                    <a:pt x="1006" y="1254"/>
                  </a:cubicBezTo>
                  <a:lnTo>
                    <a:pt x="1006" y="249"/>
                  </a:lnTo>
                  <a:cubicBezTo>
                    <a:pt x="1006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7580912" y="3793455"/>
              <a:ext cx="26418" cy="19616"/>
            </a:xfrm>
            <a:custGeom>
              <a:rect b="b" l="l" r="r" t="t"/>
              <a:pathLst>
                <a:path extrusionOk="0" h="747" w="1006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6" y="747"/>
                    <a:pt x="250" y="747"/>
                  </a:cubicBezTo>
                  <a:lnTo>
                    <a:pt x="757" y="747"/>
                  </a:lnTo>
                  <a:cubicBezTo>
                    <a:pt x="891" y="747"/>
                    <a:pt x="1006" y="641"/>
                    <a:pt x="1006" y="498"/>
                  </a:cubicBezTo>
                  <a:lnTo>
                    <a:pt x="1006" y="249"/>
                  </a:lnTo>
                  <a:cubicBezTo>
                    <a:pt x="1006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7883506" y="3793455"/>
              <a:ext cx="26418" cy="39469"/>
            </a:xfrm>
            <a:custGeom>
              <a:rect b="b" l="l" r="r" t="t"/>
              <a:pathLst>
                <a:path extrusionOk="0" h="1503" w="1006">
                  <a:moveTo>
                    <a:pt x="24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5" y="1503"/>
                    <a:pt x="249" y="1503"/>
                  </a:cubicBezTo>
                  <a:lnTo>
                    <a:pt x="757" y="1503"/>
                  </a:lnTo>
                  <a:cubicBezTo>
                    <a:pt x="891" y="1503"/>
                    <a:pt x="1005" y="1388"/>
                    <a:pt x="1005" y="1254"/>
                  </a:cubicBezTo>
                  <a:lnTo>
                    <a:pt x="1005" y="249"/>
                  </a:lnTo>
                  <a:cubicBezTo>
                    <a:pt x="1005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7883506" y="3793455"/>
              <a:ext cx="26418" cy="19616"/>
            </a:xfrm>
            <a:custGeom>
              <a:rect b="b" l="l" r="r" t="t"/>
              <a:pathLst>
                <a:path extrusionOk="0" h="747" w="1006">
                  <a:moveTo>
                    <a:pt x="24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5" y="747"/>
                    <a:pt x="249" y="747"/>
                  </a:cubicBezTo>
                  <a:lnTo>
                    <a:pt x="757" y="747"/>
                  </a:lnTo>
                  <a:cubicBezTo>
                    <a:pt x="891" y="747"/>
                    <a:pt x="1005" y="641"/>
                    <a:pt x="1005" y="498"/>
                  </a:cubicBezTo>
                  <a:lnTo>
                    <a:pt x="1005" y="249"/>
                  </a:lnTo>
                  <a:cubicBezTo>
                    <a:pt x="1005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7541469" y="3859289"/>
              <a:ext cx="407897" cy="13104"/>
            </a:xfrm>
            <a:custGeom>
              <a:rect b="b" l="l" r="r" t="t"/>
              <a:pathLst>
                <a:path extrusionOk="0" h="499" w="15533">
                  <a:moveTo>
                    <a:pt x="0" y="1"/>
                  </a:moveTo>
                  <a:lnTo>
                    <a:pt x="0" y="498"/>
                  </a:lnTo>
                  <a:lnTo>
                    <a:pt x="15533" y="498"/>
                  </a:lnTo>
                  <a:lnTo>
                    <a:pt x="1553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7580912" y="3898758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7580912" y="3951278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7580912" y="4004060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7672900" y="4004060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7765126" y="4004060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7672900" y="3951278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7580912" y="4056580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996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7672900" y="3898758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7672900" y="4056580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7857114" y="4004060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7857114" y="3898758"/>
              <a:ext cx="52809" cy="26155"/>
            </a:xfrm>
            <a:custGeom>
              <a:rect b="b" l="l" r="r" t="t"/>
              <a:pathLst>
                <a:path extrusionOk="0" h="996" w="2011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7857114" y="4056580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7765126" y="3951278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7765126" y="3898758"/>
              <a:ext cx="52573" cy="26155"/>
            </a:xfrm>
            <a:custGeom>
              <a:rect b="b" l="l" r="r" t="t"/>
              <a:pathLst>
                <a:path extrusionOk="0" h="996" w="2002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7857114" y="3951278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7765126" y="4056580"/>
              <a:ext cx="52573" cy="26418"/>
            </a:xfrm>
            <a:custGeom>
              <a:rect b="b" l="l" r="r" t="t"/>
              <a:pathLst>
                <a:path extrusionOk="0" h="1006" w="2002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7854305" y="3944450"/>
              <a:ext cx="58691" cy="39758"/>
            </a:xfrm>
            <a:custGeom>
              <a:rect b="b" l="l" r="r" t="t"/>
              <a:pathLst>
                <a:path extrusionOk="0" h="1514" w="2235">
                  <a:moveTo>
                    <a:pt x="1867" y="0"/>
                  </a:moveTo>
                  <a:cubicBezTo>
                    <a:pt x="1809" y="0"/>
                    <a:pt x="1749" y="23"/>
                    <a:pt x="1696" y="78"/>
                  </a:cubicBezTo>
                  <a:lnTo>
                    <a:pt x="864" y="901"/>
                  </a:lnTo>
                  <a:lnTo>
                    <a:pt x="538" y="576"/>
                  </a:lnTo>
                  <a:cubicBezTo>
                    <a:pt x="483" y="521"/>
                    <a:pt x="422" y="498"/>
                    <a:pt x="363" y="498"/>
                  </a:cubicBezTo>
                  <a:cubicBezTo>
                    <a:pt x="167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2" y="0"/>
                    <a:pt x="1867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7670091" y="3944450"/>
              <a:ext cx="58691" cy="39758"/>
            </a:xfrm>
            <a:custGeom>
              <a:rect b="b" l="l" r="r" t="t"/>
              <a:pathLst>
                <a:path extrusionOk="0" h="1514" w="2235">
                  <a:moveTo>
                    <a:pt x="1871" y="0"/>
                  </a:moveTo>
                  <a:cubicBezTo>
                    <a:pt x="1813" y="0"/>
                    <a:pt x="1751" y="23"/>
                    <a:pt x="1696" y="78"/>
                  </a:cubicBezTo>
                  <a:lnTo>
                    <a:pt x="864" y="901"/>
                  </a:lnTo>
                  <a:lnTo>
                    <a:pt x="548" y="576"/>
                  </a:lnTo>
                  <a:cubicBezTo>
                    <a:pt x="493" y="521"/>
                    <a:pt x="431" y="498"/>
                    <a:pt x="372" y="498"/>
                  </a:cubicBezTo>
                  <a:cubicBezTo>
                    <a:pt x="173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7" y="0"/>
                    <a:pt x="1871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7762342" y="3996970"/>
              <a:ext cx="58665" cy="39810"/>
            </a:xfrm>
            <a:custGeom>
              <a:rect b="b" l="l" r="r" t="t"/>
              <a:pathLst>
                <a:path extrusionOk="0" h="1516" w="2234">
                  <a:moveTo>
                    <a:pt x="1862" y="0"/>
                  </a:moveTo>
                  <a:cubicBezTo>
                    <a:pt x="1803" y="0"/>
                    <a:pt x="1741" y="23"/>
                    <a:pt x="1686" y="79"/>
                  </a:cubicBezTo>
                  <a:lnTo>
                    <a:pt x="863" y="911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47"/>
                  </a:lnTo>
                  <a:cubicBezTo>
                    <a:pt x="729" y="1495"/>
                    <a:pt x="786" y="1514"/>
                    <a:pt x="853" y="1514"/>
                  </a:cubicBezTo>
                  <a:cubicBezTo>
                    <a:pt x="863" y="1515"/>
                    <a:pt x="873" y="1516"/>
                    <a:pt x="883" y="1516"/>
                  </a:cubicBezTo>
                  <a:cubicBezTo>
                    <a:pt x="947" y="1516"/>
                    <a:pt x="1003" y="1489"/>
                    <a:pt x="1045" y="1447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7578102" y="4049700"/>
              <a:ext cx="58665" cy="39810"/>
            </a:xfrm>
            <a:custGeom>
              <a:rect b="b" l="l" r="r" t="t"/>
              <a:pathLst>
                <a:path extrusionOk="0" h="1516" w="2234">
                  <a:moveTo>
                    <a:pt x="1866" y="1"/>
                  </a:moveTo>
                  <a:cubicBezTo>
                    <a:pt x="1806" y="1"/>
                    <a:pt x="1743" y="24"/>
                    <a:pt x="1687" y="80"/>
                  </a:cubicBezTo>
                  <a:lnTo>
                    <a:pt x="864" y="903"/>
                  </a:lnTo>
                  <a:lnTo>
                    <a:pt x="539" y="578"/>
                  </a:lnTo>
                  <a:cubicBezTo>
                    <a:pt x="483" y="523"/>
                    <a:pt x="422" y="500"/>
                    <a:pt x="364" y="500"/>
                  </a:cubicBezTo>
                  <a:cubicBezTo>
                    <a:pt x="168" y="500"/>
                    <a:pt x="0" y="758"/>
                    <a:pt x="184" y="942"/>
                  </a:cubicBezTo>
                  <a:lnTo>
                    <a:pt x="682" y="1439"/>
                  </a:lnTo>
                  <a:cubicBezTo>
                    <a:pt x="730" y="1487"/>
                    <a:pt x="797" y="1516"/>
                    <a:pt x="864" y="1516"/>
                  </a:cubicBezTo>
                  <a:cubicBezTo>
                    <a:pt x="931" y="1516"/>
                    <a:pt x="998" y="1487"/>
                    <a:pt x="1046" y="1439"/>
                  </a:cubicBezTo>
                  <a:lnTo>
                    <a:pt x="2051" y="434"/>
                  </a:lnTo>
                  <a:cubicBezTo>
                    <a:pt x="2234" y="251"/>
                    <a:pt x="2064" y="1"/>
                    <a:pt x="1866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7762342" y="3891667"/>
              <a:ext cx="58665" cy="39784"/>
            </a:xfrm>
            <a:custGeom>
              <a:rect b="b" l="l" r="r" t="t"/>
              <a:pathLst>
                <a:path extrusionOk="0" h="1515" w="2234">
                  <a:moveTo>
                    <a:pt x="1862" y="0"/>
                  </a:moveTo>
                  <a:cubicBezTo>
                    <a:pt x="1803" y="0"/>
                    <a:pt x="1741" y="24"/>
                    <a:pt x="1686" y="79"/>
                  </a:cubicBezTo>
                  <a:lnTo>
                    <a:pt x="863" y="902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38"/>
                  </a:lnTo>
                  <a:cubicBezTo>
                    <a:pt x="729" y="1485"/>
                    <a:pt x="786" y="1514"/>
                    <a:pt x="853" y="1514"/>
                  </a:cubicBezTo>
                  <a:cubicBezTo>
                    <a:pt x="930" y="1514"/>
                    <a:pt x="997" y="1495"/>
                    <a:pt x="1045" y="1438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p34"/>
          <p:cNvSpPr/>
          <p:nvPr/>
        </p:nvSpPr>
        <p:spPr>
          <a:xfrm>
            <a:off x="3207737" y="1630588"/>
            <a:ext cx="1040400" cy="383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Global Search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4" name="Google Shape;674;p34"/>
          <p:cNvSpPr/>
          <p:nvPr/>
        </p:nvSpPr>
        <p:spPr>
          <a:xfrm>
            <a:off x="4501325" y="1630595"/>
            <a:ext cx="1040400" cy="383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Local Search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5" name="Google Shape;675;p34"/>
          <p:cNvSpPr/>
          <p:nvPr/>
        </p:nvSpPr>
        <p:spPr>
          <a:xfrm>
            <a:off x="1914125" y="1651441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Input network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6" name="Google Shape;676;p34"/>
          <p:cNvSpPr/>
          <p:nvPr/>
        </p:nvSpPr>
        <p:spPr>
          <a:xfrm>
            <a:off x="2954513" y="1608241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7" name="Google Shape;677;p34"/>
          <p:cNvPicPr preferRelativeResize="0"/>
          <p:nvPr/>
        </p:nvPicPr>
        <p:blipFill rotWithShape="1">
          <a:blip r:embed="rId4">
            <a:alphaModFix/>
          </a:blip>
          <a:srcRect b="0" l="9882" r="10034" t="0"/>
          <a:stretch/>
        </p:blipFill>
        <p:spPr>
          <a:xfrm>
            <a:off x="1197670" y="1536100"/>
            <a:ext cx="8139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8" name="Google Shape;678;p34"/>
          <p:cNvSpPr/>
          <p:nvPr/>
        </p:nvSpPr>
        <p:spPr>
          <a:xfrm rot="-4073">
            <a:off x="4283467" y="1608254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79" name="Google Shape;679;p34"/>
          <p:cNvCxnSpPr>
            <a:stCxn id="680" idx="2"/>
            <a:endCxn id="582" idx="2"/>
          </p:cNvCxnSpPr>
          <p:nvPr/>
        </p:nvCxnSpPr>
        <p:spPr>
          <a:xfrm rot="5400000">
            <a:off x="4456397" y="579091"/>
            <a:ext cx="259200" cy="3348300"/>
          </a:xfrm>
          <a:prstGeom prst="curvedConnector2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81" name="Google Shape;681;p34"/>
          <p:cNvSpPr/>
          <p:nvPr/>
        </p:nvSpPr>
        <p:spPr>
          <a:xfrm>
            <a:off x="6826175" y="2136300"/>
            <a:ext cx="1152300" cy="517200"/>
          </a:xfrm>
          <a:prstGeom prst="parallelogram">
            <a:avLst>
              <a:gd fmla="val 15650" name="adj"/>
            </a:avLst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"/>
                <a:ea typeface="DM Sans"/>
                <a:cs typeface="DM Sans"/>
                <a:sym typeface="DM Sans"/>
              </a:rPr>
              <a:t>Important subgraph events</a:t>
            </a:r>
            <a:endParaRPr sz="1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2" name="Google Shape;682;p34"/>
          <p:cNvSpPr/>
          <p:nvPr/>
        </p:nvSpPr>
        <p:spPr>
          <a:xfrm rot="-4073">
            <a:off x="5561367" y="1608254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rgbClr val="FFD966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3" name="Google Shape;683;p34"/>
          <p:cNvSpPr txBox="1"/>
          <p:nvPr/>
        </p:nvSpPr>
        <p:spPr>
          <a:xfrm>
            <a:off x="4747475" y="2313150"/>
            <a:ext cx="813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Explains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4" name="Google Shape;684;p34"/>
          <p:cNvSpPr/>
          <p:nvPr/>
        </p:nvSpPr>
        <p:spPr>
          <a:xfrm>
            <a:off x="1871375" y="3474916"/>
            <a:ext cx="1040400" cy="3420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Predicted event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5" name="Google Shape;685;p34"/>
          <p:cNvSpPr/>
          <p:nvPr/>
        </p:nvSpPr>
        <p:spPr>
          <a:xfrm>
            <a:off x="2950488" y="3578166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6" name="Google Shape;686;p34"/>
          <p:cNvSpPr/>
          <p:nvPr/>
        </p:nvSpPr>
        <p:spPr>
          <a:xfrm>
            <a:off x="1776825" y="3932275"/>
            <a:ext cx="1152300" cy="517200"/>
          </a:xfrm>
          <a:prstGeom prst="parallelogram">
            <a:avLst>
              <a:gd fmla="val 15650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Important subgraph events</a:t>
            </a:r>
            <a:endParaRPr sz="10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7" name="Google Shape;687;p34"/>
          <p:cNvSpPr/>
          <p:nvPr/>
        </p:nvSpPr>
        <p:spPr>
          <a:xfrm>
            <a:off x="4593436" y="3557628"/>
            <a:ext cx="253200" cy="428400"/>
          </a:xfrm>
          <a:prstGeom prst="rightArrow">
            <a:avLst>
              <a:gd fmla="val 55806" name="adj1"/>
              <a:gd fmla="val 102171" name="adj2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88" name="Google Shape;688;p34"/>
          <p:cNvCxnSpPr>
            <a:stCxn id="680" idx="0"/>
            <a:endCxn id="689" idx="0"/>
          </p:cNvCxnSpPr>
          <p:nvPr/>
        </p:nvCxnSpPr>
        <p:spPr>
          <a:xfrm flipH="1" rot="-5400000">
            <a:off x="7221497" y="558691"/>
            <a:ext cx="12000" cy="1934700"/>
          </a:xfrm>
          <a:prstGeom prst="curvedConnector3">
            <a:avLst>
              <a:gd fmla="val -1984375" name="adj1"/>
            </a:avLst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90" name="Google Shape;690;p34"/>
          <p:cNvSpPr txBox="1"/>
          <p:nvPr/>
        </p:nvSpPr>
        <p:spPr>
          <a:xfrm>
            <a:off x="6749225" y="1221079"/>
            <a:ext cx="813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Cluster into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1" name="Google Shape;691;p34"/>
          <p:cNvPicPr preferRelativeResize="0"/>
          <p:nvPr/>
        </p:nvPicPr>
        <p:blipFill rotWithShape="1">
          <a:blip r:embed="rId5">
            <a:alphaModFix/>
          </a:blip>
          <a:srcRect b="0" l="12951" r="13084" t="0"/>
          <a:stretch/>
        </p:blipFill>
        <p:spPr>
          <a:xfrm>
            <a:off x="1197675" y="2110857"/>
            <a:ext cx="813900" cy="57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0" name="Google Shape;680;p34"/>
          <p:cNvPicPr preferRelativeResize="0"/>
          <p:nvPr/>
        </p:nvPicPr>
        <p:blipFill rotWithShape="1">
          <a:blip r:embed="rId6">
            <a:alphaModFix/>
          </a:blip>
          <a:srcRect b="0" l="12688" r="12275" t="0"/>
          <a:stretch/>
        </p:blipFill>
        <p:spPr>
          <a:xfrm>
            <a:off x="5819297" y="1520041"/>
            <a:ext cx="881700" cy="60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9" name="Google Shape;689;p34"/>
          <p:cNvPicPr preferRelativeResize="0"/>
          <p:nvPr/>
        </p:nvPicPr>
        <p:blipFill rotWithShape="1">
          <a:blip r:embed="rId7">
            <a:alphaModFix/>
          </a:blip>
          <a:srcRect b="0" l="12357" r="12335" t="0"/>
          <a:stretch/>
        </p:blipFill>
        <p:spPr>
          <a:xfrm>
            <a:off x="7872166" y="1532050"/>
            <a:ext cx="645300" cy="48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2" name="Google Shape;692;p34"/>
          <p:cNvPicPr preferRelativeResize="0"/>
          <p:nvPr/>
        </p:nvPicPr>
        <p:blipFill rotWithShape="1">
          <a:blip r:embed="rId8">
            <a:alphaModFix/>
          </a:blip>
          <a:srcRect b="0" l="13166" r="13605" t="0"/>
          <a:stretch/>
        </p:blipFill>
        <p:spPr>
          <a:xfrm>
            <a:off x="7872175" y="1875264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3" name="Google Shape;693;p34"/>
          <p:cNvPicPr preferRelativeResize="0"/>
          <p:nvPr/>
        </p:nvPicPr>
        <p:blipFill rotWithShape="1">
          <a:blip r:embed="rId9">
            <a:alphaModFix/>
          </a:blip>
          <a:srcRect b="0" l="13166" r="13605" t="0"/>
          <a:stretch/>
        </p:blipFill>
        <p:spPr>
          <a:xfrm>
            <a:off x="7872175" y="2204703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4" name="Google Shape;694;p34"/>
          <p:cNvPicPr preferRelativeResize="0"/>
          <p:nvPr/>
        </p:nvPicPr>
        <p:blipFill rotWithShape="1">
          <a:blip r:embed="rId10">
            <a:alphaModFix/>
          </a:blip>
          <a:srcRect b="0" l="12951" r="13084" t="0"/>
          <a:stretch/>
        </p:blipFill>
        <p:spPr>
          <a:xfrm>
            <a:off x="1154925" y="3356882"/>
            <a:ext cx="813900" cy="57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5" name="Google Shape;695;p34"/>
          <p:cNvPicPr preferRelativeResize="0"/>
          <p:nvPr/>
        </p:nvPicPr>
        <p:blipFill rotWithShape="1">
          <a:blip r:embed="rId3">
            <a:alphaModFix/>
          </a:blip>
          <a:srcRect b="0" l="12357" r="12335" t="0"/>
          <a:stretch/>
        </p:blipFill>
        <p:spPr>
          <a:xfrm>
            <a:off x="1149754" y="3773429"/>
            <a:ext cx="645300" cy="48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6" name="Google Shape;696;p34"/>
          <p:cNvPicPr preferRelativeResize="0"/>
          <p:nvPr/>
        </p:nvPicPr>
        <p:blipFill rotWithShape="1">
          <a:blip r:embed="rId11">
            <a:alphaModFix/>
          </a:blip>
          <a:srcRect b="0" l="13166" r="13605" t="0"/>
          <a:stretch/>
        </p:blipFill>
        <p:spPr>
          <a:xfrm>
            <a:off x="1328688" y="3940617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7" name="Google Shape;697;p34"/>
          <p:cNvPicPr preferRelativeResize="0"/>
          <p:nvPr/>
        </p:nvPicPr>
        <p:blipFill rotWithShape="1">
          <a:blip r:embed="rId12">
            <a:alphaModFix/>
          </a:blip>
          <a:srcRect b="0" l="13166" r="13605" t="0"/>
          <a:stretch/>
        </p:blipFill>
        <p:spPr>
          <a:xfrm>
            <a:off x="1149763" y="4081606"/>
            <a:ext cx="645300" cy="4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affic Signal Awareness Campaign by Slidesgo">
  <a:themeElements>
    <a:clrScheme name="Simple Light">
      <a:dk1>
        <a:srgbClr val="191919"/>
      </a:dk1>
      <a:lt1>
        <a:srgbClr val="6493E0"/>
      </a:lt1>
      <a:dk2>
        <a:srgbClr val="EDEDED"/>
      </a:dk2>
      <a:lt2>
        <a:srgbClr val="DDD9D9"/>
      </a:lt2>
      <a:accent1>
        <a:srgbClr val="AAA6A6"/>
      </a:accent1>
      <a:accent2>
        <a:srgbClr val="706F6F"/>
      </a:accent2>
      <a:accent3>
        <a:srgbClr val="FFC853"/>
      </a:accent3>
      <a:accent4>
        <a:srgbClr val="FC4747"/>
      </a:accent4>
      <a:accent5>
        <a:srgbClr val="2E5ABC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